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4" r:id="rId3"/>
    <p:sldId id="289" r:id="rId4"/>
    <p:sldId id="280" r:id="rId5"/>
    <p:sldId id="285" r:id="rId6"/>
    <p:sldId id="261" r:id="rId7"/>
    <p:sldId id="290" r:id="rId8"/>
    <p:sldId id="258" r:id="rId9"/>
    <p:sldId id="259" r:id="rId10"/>
    <p:sldId id="278" r:id="rId11"/>
    <p:sldId id="288" r:id="rId12"/>
    <p:sldId id="302" r:id="rId13"/>
    <p:sldId id="291" r:id="rId14"/>
    <p:sldId id="295" r:id="rId15"/>
    <p:sldId id="303" r:id="rId16"/>
    <p:sldId id="306" r:id="rId17"/>
    <p:sldId id="305" r:id="rId18"/>
    <p:sldId id="294" r:id="rId19"/>
    <p:sldId id="307" r:id="rId20"/>
    <p:sldId id="300" r:id="rId21"/>
    <p:sldId id="292" r:id="rId22"/>
    <p:sldId id="273" r:id="rId23"/>
    <p:sldId id="277" r:id="rId24"/>
    <p:sldId id="276" r:id="rId25"/>
    <p:sldId id="293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E8EFD"/>
    <a:srgbClr val="3B7CFA"/>
    <a:srgbClr val="326C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647" autoAdjust="0"/>
    <p:restoredTop sz="94660"/>
  </p:normalViewPr>
  <p:slideViewPr>
    <p:cSldViewPr snapToGrid="0">
      <p:cViewPr varScale="1">
        <p:scale>
          <a:sx n="85" d="100"/>
          <a:sy n="85" d="100"/>
        </p:scale>
        <p:origin x="701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ali Muhammad" userId="a50c5a49626fbc72" providerId="LiveId" clId="{FB16227F-17B3-47A3-A5B5-39DDFBC7AD1F}"/>
    <pc:docChg chg="undo custSel addSld delSld modSld sldOrd modMainMaster">
      <pc:chgData name="Wali Muhammad" userId="a50c5a49626fbc72" providerId="LiveId" clId="{FB16227F-17B3-47A3-A5B5-39DDFBC7AD1F}" dt="2024-05-03T17:19:08.518" v="212" actId="1076"/>
      <pc:docMkLst>
        <pc:docMk/>
      </pc:docMkLst>
      <pc:sldChg chg="modSp mod modTransition modAnim">
        <pc:chgData name="Wali Muhammad" userId="a50c5a49626fbc72" providerId="LiveId" clId="{FB16227F-17B3-47A3-A5B5-39DDFBC7AD1F}" dt="2024-04-28T16:20:24.213" v="33" actId="1076"/>
        <pc:sldMkLst>
          <pc:docMk/>
          <pc:sldMk cId="25003410" sldId="256"/>
        </pc:sldMkLst>
        <pc:spChg chg="mod">
          <ac:chgData name="Wali Muhammad" userId="a50c5a49626fbc72" providerId="LiveId" clId="{FB16227F-17B3-47A3-A5B5-39DDFBC7AD1F}" dt="2024-04-28T16:20:24.213" v="33" actId="1076"/>
          <ac:spMkLst>
            <pc:docMk/>
            <pc:sldMk cId="25003410" sldId="256"/>
            <ac:spMk id="2" creationId="{A9C42AAD-4C6F-40DD-AED9-40611CA8B2CA}"/>
          </ac:spMkLst>
        </pc:spChg>
      </pc:sldChg>
      <pc:sldChg chg="modTransition">
        <pc:chgData name="Wali Muhammad" userId="a50c5a49626fbc72" providerId="LiveId" clId="{FB16227F-17B3-47A3-A5B5-39DDFBC7AD1F}" dt="2024-04-28T16:16:31.025" v="1"/>
        <pc:sldMkLst>
          <pc:docMk/>
          <pc:sldMk cId="1938384852" sldId="258"/>
        </pc:sldMkLst>
      </pc:sldChg>
      <pc:sldChg chg="modTransition">
        <pc:chgData name="Wali Muhammad" userId="a50c5a49626fbc72" providerId="LiveId" clId="{FB16227F-17B3-47A3-A5B5-39DDFBC7AD1F}" dt="2024-04-28T16:16:31.025" v="1"/>
        <pc:sldMkLst>
          <pc:docMk/>
          <pc:sldMk cId="672780910" sldId="259"/>
        </pc:sldMkLst>
      </pc:sldChg>
      <pc:sldChg chg="modTransition">
        <pc:chgData name="Wali Muhammad" userId="a50c5a49626fbc72" providerId="LiveId" clId="{FB16227F-17B3-47A3-A5B5-39DDFBC7AD1F}" dt="2024-04-28T16:16:31.025" v="1"/>
        <pc:sldMkLst>
          <pc:docMk/>
          <pc:sldMk cId="2891282748" sldId="260"/>
        </pc:sldMkLst>
      </pc:sldChg>
      <pc:sldChg chg="modTransition">
        <pc:chgData name="Wali Muhammad" userId="a50c5a49626fbc72" providerId="LiveId" clId="{FB16227F-17B3-47A3-A5B5-39DDFBC7AD1F}" dt="2024-04-28T16:16:31.025" v="1"/>
        <pc:sldMkLst>
          <pc:docMk/>
          <pc:sldMk cId="2349428349" sldId="261"/>
        </pc:sldMkLst>
      </pc:sldChg>
      <pc:sldChg chg="modTransition">
        <pc:chgData name="Wali Muhammad" userId="a50c5a49626fbc72" providerId="LiveId" clId="{FB16227F-17B3-47A3-A5B5-39DDFBC7AD1F}" dt="2024-04-28T16:16:31.025" v="1"/>
        <pc:sldMkLst>
          <pc:docMk/>
          <pc:sldMk cId="3339100908" sldId="262"/>
        </pc:sldMkLst>
      </pc:sldChg>
      <pc:sldChg chg="modTransition">
        <pc:chgData name="Wali Muhammad" userId="a50c5a49626fbc72" providerId="LiveId" clId="{FB16227F-17B3-47A3-A5B5-39DDFBC7AD1F}" dt="2024-04-28T16:16:31.025" v="1"/>
        <pc:sldMkLst>
          <pc:docMk/>
          <pc:sldMk cId="3850402953" sldId="268"/>
        </pc:sldMkLst>
      </pc:sldChg>
      <pc:sldChg chg="modTransition">
        <pc:chgData name="Wali Muhammad" userId="a50c5a49626fbc72" providerId="LiveId" clId="{FB16227F-17B3-47A3-A5B5-39DDFBC7AD1F}" dt="2024-04-28T16:16:31.025" v="1"/>
        <pc:sldMkLst>
          <pc:docMk/>
          <pc:sldMk cId="442282659" sldId="271"/>
        </pc:sldMkLst>
      </pc:sldChg>
      <pc:sldChg chg="modTransition">
        <pc:chgData name="Wali Muhammad" userId="a50c5a49626fbc72" providerId="LiveId" clId="{FB16227F-17B3-47A3-A5B5-39DDFBC7AD1F}" dt="2024-04-28T16:16:31.025" v="1"/>
        <pc:sldMkLst>
          <pc:docMk/>
          <pc:sldMk cId="3702389292" sldId="273"/>
        </pc:sldMkLst>
      </pc:sldChg>
      <pc:sldChg chg="modTransition">
        <pc:chgData name="Wali Muhammad" userId="a50c5a49626fbc72" providerId="LiveId" clId="{FB16227F-17B3-47A3-A5B5-39DDFBC7AD1F}" dt="2024-04-28T16:16:31.025" v="1"/>
        <pc:sldMkLst>
          <pc:docMk/>
          <pc:sldMk cId="3916475081" sldId="274"/>
        </pc:sldMkLst>
      </pc:sldChg>
      <pc:sldChg chg="modTransition">
        <pc:chgData name="Wali Muhammad" userId="a50c5a49626fbc72" providerId="LiveId" clId="{FB16227F-17B3-47A3-A5B5-39DDFBC7AD1F}" dt="2024-04-28T16:16:31.025" v="1"/>
        <pc:sldMkLst>
          <pc:docMk/>
          <pc:sldMk cId="1424483541" sldId="275"/>
        </pc:sldMkLst>
      </pc:sldChg>
      <pc:sldChg chg="ord modTransition">
        <pc:chgData name="Wali Muhammad" userId="a50c5a49626fbc72" providerId="LiveId" clId="{FB16227F-17B3-47A3-A5B5-39DDFBC7AD1F}" dt="2024-04-29T10:20:40.925" v="103"/>
        <pc:sldMkLst>
          <pc:docMk/>
          <pc:sldMk cId="856165285" sldId="276"/>
        </pc:sldMkLst>
      </pc:sldChg>
      <pc:sldChg chg="modTransition">
        <pc:chgData name="Wali Muhammad" userId="a50c5a49626fbc72" providerId="LiveId" clId="{FB16227F-17B3-47A3-A5B5-39DDFBC7AD1F}" dt="2024-04-28T16:16:31.025" v="1"/>
        <pc:sldMkLst>
          <pc:docMk/>
          <pc:sldMk cId="831438173" sldId="277"/>
        </pc:sldMkLst>
      </pc:sldChg>
      <pc:sldChg chg="modTransition">
        <pc:chgData name="Wali Muhammad" userId="a50c5a49626fbc72" providerId="LiveId" clId="{FB16227F-17B3-47A3-A5B5-39DDFBC7AD1F}" dt="2024-04-28T16:16:31.025" v="1"/>
        <pc:sldMkLst>
          <pc:docMk/>
          <pc:sldMk cId="4126773771" sldId="278"/>
        </pc:sldMkLst>
      </pc:sldChg>
      <pc:sldChg chg="addSp delSp modSp mod modTransition">
        <pc:chgData name="Wali Muhammad" userId="a50c5a49626fbc72" providerId="LiveId" clId="{FB16227F-17B3-47A3-A5B5-39DDFBC7AD1F}" dt="2024-04-30T05:01:05.649" v="113" actId="20577"/>
        <pc:sldMkLst>
          <pc:docMk/>
          <pc:sldMk cId="116062315" sldId="280"/>
        </pc:sldMkLst>
        <pc:spChg chg="mod">
          <ac:chgData name="Wali Muhammad" userId="a50c5a49626fbc72" providerId="LiveId" clId="{FB16227F-17B3-47A3-A5B5-39DDFBC7AD1F}" dt="2024-04-30T05:01:05.649" v="113" actId="20577"/>
          <ac:spMkLst>
            <pc:docMk/>
            <pc:sldMk cId="116062315" sldId="280"/>
            <ac:spMk id="259" creationId="{CD0A320E-0FDB-4504-AB29-E392C6AC3D0D}"/>
          </ac:spMkLst>
        </pc:spChg>
        <pc:picChg chg="add mod">
          <ac:chgData name="Wali Muhammad" userId="a50c5a49626fbc72" providerId="LiveId" clId="{FB16227F-17B3-47A3-A5B5-39DDFBC7AD1F}" dt="2024-04-29T07:45:20.664" v="54" actId="14100"/>
          <ac:picMkLst>
            <pc:docMk/>
            <pc:sldMk cId="116062315" sldId="280"/>
            <ac:picMk id="3" creationId="{4C359EA1-6F67-4CD7-A06A-31A3E057A616}"/>
          </ac:picMkLst>
        </pc:picChg>
        <pc:picChg chg="del">
          <ac:chgData name="Wali Muhammad" userId="a50c5a49626fbc72" providerId="LiveId" clId="{FB16227F-17B3-47A3-A5B5-39DDFBC7AD1F}" dt="2024-04-29T07:45:04.019" v="48" actId="478"/>
          <ac:picMkLst>
            <pc:docMk/>
            <pc:sldMk cId="116062315" sldId="280"/>
            <ac:picMk id="1030" creationId="{757A0252-7C40-C76C-24CA-ECB0447C9AC1}"/>
          </ac:picMkLst>
        </pc:picChg>
      </pc:sldChg>
      <pc:sldChg chg="modTransition">
        <pc:chgData name="Wali Muhammad" userId="a50c5a49626fbc72" providerId="LiveId" clId="{FB16227F-17B3-47A3-A5B5-39DDFBC7AD1F}" dt="2024-04-28T16:16:31.025" v="1"/>
        <pc:sldMkLst>
          <pc:docMk/>
          <pc:sldMk cId="2393825493" sldId="281"/>
        </pc:sldMkLst>
      </pc:sldChg>
      <pc:sldChg chg="modTransition">
        <pc:chgData name="Wali Muhammad" userId="a50c5a49626fbc72" providerId="LiveId" clId="{FB16227F-17B3-47A3-A5B5-39DDFBC7AD1F}" dt="2024-04-28T16:16:31.025" v="1"/>
        <pc:sldMkLst>
          <pc:docMk/>
          <pc:sldMk cId="2806752749" sldId="282"/>
        </pc:sldMkLst>
      </pc:sldChg>
      <pc:sldChg chg="modTransition">
        <pc:chgData name="Wali Muhammad" userId="a50c5a49626fbc72" providerId="LiveId" clId="{FB16227F-17B3-47A3-A5B5-39DDFBC7AD1F}" dt="2024-04-28T16:16:31.025" v="1"/>
        <pc:sldMkLst>
          <pc:docMk/>
          <pc:sldMk cId="340134665" sldId="283"/>
        </pc:sldMkLst>
      </pc:sldChg>
      <pc:sldChg chg="addSp delSp modSp mod">
        <pc:chgData name="Wali Muhammad" userId="a50c5a49626fbc72" providerId="LiveId" clId="{FB16227F-17B3-47A3-A5B5-39DDFBC7AD1F}" dt="2024-04-30T05:01:05.401" v="112" actId="1036"/>
        <pc:sldMkLst>
          <pc:docMk/>
          <pc:sldMk cId="529224515" sldId="288"/>
        </pc:sldMkLst>
        <pc:spChg chg="add del">
          <ac:chgData name="Wali Muhammad" userId="a50c5a49626fbc72" providerId="LiveId" clId="{FB16227F-17B3-47A3-A5B5-39DDFBC7AD1F}" dt="2024-04-29T07:58:42.066" v="85" actId="478"/>
          <ac:spMkLst>
            <pc:docMk/>
            <pc:sldMk cId="529224515" sldId="288"/>
            <ac:spMk id="2" creationId="{7CE28F2D-D943-44E7-ADC7-D279B47A470D}"/>
          </ac:spMkLst>
        </pc:spChg>
        <pc:spChg chg="add del">
          <ac:chgData name="Wali Muhammad" userId="a50c5a49626fbc72" providerId="LiveId" clId="{FB16227F-17B3-47A3-A5B5-39DDFBC7AD1F}" dt="2024-04-29T07:59:24.236" v="90" actId="478"/>
          <ac:spMkLst>
            <pc:docMk/>
            <pc:sldMk cId="529224515" sldId="288"/>
            <ac:spMk id="6" creationId="{C141A610-C4EF-47D8-A4CA-83E87454C814}"/>
          </ac:spMkLst>
        </pc:spChg>
        <pc:spChg chg="add del mod">
          <ac:chgData name="Wali Muhammad" userId="a50c5a49626fbc72" providerId="LiveId" clId="{FB16227F-17B3-47A3-A5B5-39DDFBC7AD1F}" dt="2024-04-29T07:58:42.066" v="85" actId="478"/>
          <ac:spMkLst>
            <pc:docMk/>
            <pc:sldMk cId="529224515" sldId="288"/>
            <ac:spMk id="7" creationId="{1F85E53D-9D9E-444C-A2CD-64D1903E9EBC}"/>
          </ac:spMkLst>
        </pc:spChg>
        <pc:spChg chg="add del mod">
          <ac:chgData name="Wali Muhammad" userId="a50c5a49626fbc72" providerId="LiveId" clId="{FB16227F-17B3-47A3-A5B5-39DDFBC7AD1F}" dt="2024-04-29T07:58:42.066" v="85" actId="478"/>
          <ac:spMkLst>
            <pc:docMk/>
            <pc:sldMk cId="529224515" sldId="288"/>
            <ac:spMk id="9" creationId="{325F7D45-7E66-4B00-AE8A-CB492BC85F71}"/>
          </ac:spMkLst>
        </pc:spChg>
        <pc:spChg chg="add del mod">
          <ac:chgData name="Wali Muhammad" userId="a50c5a49626fbc72" providerId="LiveId" clId="{FB16227F-17B3-47A3-A5B5-39DDFBC7AD1F}" dt="2024-04-29T07:59:29.105" v="91" actId="478"/>
          <ac:spMkLst>
            <pc:docMk/>
            <pc:sldMk cId="529224515" sldId="288"/>
            <ac:spMk id="11" creationId="{845D642B-1616-4460-A8EE-30194243EC47}"/>
          </ac:spMkLst>
        </pc:spChg>
        <pc:spChg chg="del">
          <ac:chgData name="Wali Muhammad" userId="a50c5a49626fbc72" providerId="LiveId" clId="{FB16227F-17B3-47A3-A5B5-39DDFBC7AD1F}" dt="2024-04-29T07:58:26.768" v="80" actId="478"/>
          <ac:spMkLst>
            <pc:docMk/>
            <pc:sldMk cId="529224515" sldId="288"/>
            <ac:spMk id="13" creationId="{50383B61-0D3A-4FC2-BEB2-EC8728CB8390}"/>
          </ac:spMkLst>
        </pc:spChg>
        <pc:spChg chg="add del">
          <ac:chgData name="Wali Muhammad" userId="a50c5a49626fbc72" providerId="LiveId" clId="{FB16227F-17B3-47A3-A5B5-39DDFBC7AD1F}" dt="2024-04-29T07:58:44.691" v="86" actId="478"/>
          <ac:spMkLst>
            <pc:docMk/>
            <pc:sldMk cId="529224515" sldId="288"/>
            <ac:spMk id="20" creationId="{E95B2E0C-5F08-42F9-9C0C-93853481FF62}"/>
          </ac:spMkLst>
        </pc:spChg>
        <pc:spChg chg="del">
          <ac:chgData name="Wali Muhammad" userId="a50c5a49626fbc72" providerId="LiveId" clId="{FB16227F-17B3-47A3-A5B5-39DDFBC7AD1F}" dt="2024-04-29T07:58:30.300" v="81" actId="478"/>
          <ac:spMkLst>
            <pc:docMk/>
            <pc:sldMk cId="529224515" sldId="288"/>
            <ac:spMk id="21" creationId="{09D452DE-40F2-46B5-80FF-9B39D4CBC5E5}"/>
          </ac:spMkLst>
        </pc:spChg>
        <pc:spChg chg="add del">
          <ac:chgData name="Wali Muhammad" userId="a50c5a49626fbc72" providerId="LiveId" clId="{FB16227F-17B3-47A3-A5B5-39DDFBC7AD1F}" dt="2024-04-29T07:58:46.472" v="87" actId="478"/>
          <ac:spMkLst>
            <pc:docMk/>
            <pc:sldMk cId="529224515" sldId="288"/>
            <ac:spMk id="22" creationId="{C8FE5E78-10BF-4706-8064-DB53EAB404CC}"/>
          </ac:spMkLst>
        </pc:spChg>
        <pc:spChg chg="del">
          <ac:chgData name="Wali Muhammad" userId="a50c5a49626fbc72" providerId="LiveId" clId="{FB16227F-17B3-47A3-A5B5-39DDFBC7AD1F}" dt="2024-04-29T07:58:36.031" v="82" actId="478"/>
          <ac:spMkLst>
            <pc:docMk/>
            <pc:sldMk cId="529224515" sldId="288"/>
            <ac:spMk id="23" creationId="{BEDE84C1-829D-4262-94C0-07677C620463}"/>
          </ac:spMkLst>
        </pc:spChg>
        <pc:picChg chg="add del mod">
          <ac:chgData name="Wali Muhammad" userId="a50c5a49626fbc72" providerId="LiveId" clId="{FB16227F-17B3-47A3-A5B5-39DDFBC7AD1F}" dt="2024-04-30T05:01:05.401" v="112" actId="1036"/>
          <ac:picMkLst>
            <pc:docMk/>
            <pc:sldMk cId="529224515" sldId="288"/>
            <ac:picMk id="4" creationId="{9BD470E5-F8B0-4601-A0AB-BE21D123A344}"/>
          </ac:picMkLst>
        </pc:picChg>
        <pc:picChg chg="del">
          <ac:chgData name="Wali Muhammad" userId="a50c5a49626fbc72" providerId="LiveId" clId="{FB16227F-17B3-47A3-A5B5-39DDFBC7AD1F}" dt="2024-04-29T07:57:16.560" v="74" actId="478"/>
          <ac:picMkLst>
            <pc:docMk/>
            <pc:sldMk cId="529224515" sldId="288"/>
            <ac:picMk id="34" creationId="{5595CD2B-57E2-0FB9-0F51-7B172EE33D29}"/>
          </ac:picMkLst>
        </pc:picChg>
      </pc:sldChg>
      <pc:sldChg chg="modSp mod">
        <pc:chgData name="Wali Muhammad" userId="a50c5a49626fbc72" providerId="LiveId" clId="{FB16227F-17B3-47A3-A5B5-39DDFBC7AD1F}" dt="2024-05-03T17:18:45.177" v="209" actId="12"/>
        <pc:sldMkLst>
          <pc:docMk/>
          <pc:sldMk cId="145430742" sldId="295"/>
        </pc:sldMkLst>
        <pc:spChg chg="mod">
          <ac:chgData name="Wali Muhammad" userId="a50c5a49626fbc72" providerId="LiveId" clId="{FB16227F-17B3-47A3-A5B5-39DDFBC7AD1F}" dt="2024-05-03T17:18:45.177" v="209" actId="12"/>
          <ac:spMkLst>
            <pc:docMk/>
            <pc:sldMk cId="145430742" sldId="295"/>
            <ac:spMk id="259" creationId="{CD0A320E-0FDB-4504-AB29-E392C6AC3D0D}"/>
          </ac:spMkLst>
        </pc:spChg>
        <pc:picChg chg="mod">
          <ac:chgData name="Wali Muhammad" userId="a50c5a49626fbc72" providerId="LiveId" clId="{FB16227F-17B3-47A3-A5B5-39DDFBC7AD1F}" dt="2024-04-30T05:02:38.700" v="128" actId="1076"/>
          <ac:picMkLst>
            <pc:docMk/>
            <pc:sldMk cId="145430742" sldId="295"/>
            <ac:picMk id="3" creationId="{EE601D57-CDD8-1F5E-B2EC-7F8DAC66042B}"/>
          </ac:picMkLst>
        </pc:picChg>
      </pc:sldChg>
      <pc:sldChg chg="del">
        <pc:chgData name="Wali Muhammad" userId="a50c5a49626fbc72" providerId="LiveId" clId="{FB16227F-17B3-47A3-A5B5-39DDFBC7AD1F}" dt="2024-04-30T05:14:38.686" v="205" actId="47"/>
        <pc:sldMkLst>
          <pc:docMk/>
          <pc:sldMk cId="2450837258" sldId="299"/>
        </pc:sldMkLst>
      </pc:sldChg>
      <pc:sldChg chg="addSp modSp mod">
        <pc:chgData name="Wali Muhammad" userId="a50c5a49626fbc72" providerId="LiveId" clId="{FB16227F-17B3-47A3-A5B5-39DDFBC7AD1F}" dt="2024-04-29T10:13:45.831" v="101" actId="20577"/>
        <pc:sldMkLst>
          <pc:docMk/>
          <pc:sldMk cId="947607228" sldId="300"/>
        </pc:sldMkLst>
        <pc:spChg chg="mod">
          <ac:chgData name="Wali Muhammad" userId="a50c5a49626fbc72" providerId="LiveId" clId="{FB16227F-17B3-47A3-A5B5-39DDFBC7AD1F}" dt="2024-04-29T10:13:45.831" v="101" actId="20577"/>
          <ac:spMkLst>
            <pc:docMk/>
            <pc:sldMk cId="947607228" sldId="300"/>
            <ac:spMk id="5" creationId="{627444D1-2B4B-FBE9-5964-A0D2C89512C7}"/>
          </ac:spMkLst>
        </pc:spChg>
        <pc:picChg chg="add mod ord">
          <ac:chgData name="Wali Muhammad" userId="a50c5a49626fbc72" providerId="LiveId" clId="{FB16227F-17B3-47A3-A5B5-39DDFBC7AD1F}" dt="2024-04-29T06:39:16.139" v="46" actId="167"/>
          <ac:picMkLst>
            <pc:docMk/>
            <pc:sldMk cId="947607228" sldId="300"/>
            <ac:picMk id="3" creationId="{32FC993E-959F-45D5-BBFC-23250074716A}"/>
          </ac:picMkLst>
        </pc:picChg>
      </pc:sldChg>
      <pc:sldChg chg="del">
        <pc:chgData name="Wali Muhammad" userId="a50c5a49626fbc72" providerId="LiveId" clId="{FB16227F-17B3-47A3-A5B5-39DDFBC7AD1F}" dt="2024-04-29T10:13:37.429" v="99" actId="47"/>
        <pc:sldMkLst>
          <pc:docMk/>
          <pc:sldMk cId="1043670794" sldId="301"/>
        </pc:sldMkLst>
      </pc:sldChg>
      <pc:sldChg chg="addSp delSp modSp add mod ord delAnim">
        <pc:chgData name="Wali Muhammad" userId="a50c5a49626fbc72" providerId="LiveId" clId="{FB16227F-17B3-47A3-A5B5-39DDFBC7AD1F}" dt="2024-04-29T07:59:50.559" v="97"/>
        <pc:sldMkLst>
          <pc:docMk/>
          <pc:sldMk cId="1267651286" sldId="302"/>
        </pc:sldMkLst>
        <pc:spChg chg="mod">
          <ac:chgData name="Wali Muhammad" userId="a50c5a49626fbc72" providerId="LiveId" clId="{FB16227F-17B3-47A3-A5B5-39DDFBC7AD1F}" dt="2024-04-29T07:54:21.238" v="70" actId="20577"/>
          <ac:spMkLst>
            <pc:docMk/>
            <pc:sldMk cId="1267651286" sldId="302"/>
            <ac:spMk id="14" creationId="{AB36BEA6-F735-461A-896D-725617B4D3F6}"/>
          </ac:spMkLst>
        </pc:spChg>
        <pc:spChg chg="del">
          <ac:chgData name="Wali Muhammad" userId="a50c5a49626fbc72" providerId="LiveId" clId="{FB16227F-17B3-47A3-A5B5-39DDFBC7AD1F}" dt="2024-04-29T07:53:59.208" v="57" actId="478"/>
          <ac:spMkLst>
            <pc:docMk/>
            <pc:sldMk cId="1267651286" sldId="302"/>
            <ac:spMk id="15" creationId="{5E7B5ED7-362F-481E-A38A-BE681C5A9624}"/>
          </ac:spMkLst>
        </pc:spChg>
        <pc:grpChg chg="del">
          <ac:chgData name="Wali Muhammad" userId="a50c5a49626fbc72" providerId="LiveId" clId="{FB16227F-17B3-47A3-A5B5-39DDFBC7AD1F}" dt="2024-04-29T07:53:55.945" v="56" actId="478"/>
          <ac:grpSpMkLst>
            <pc:docMk/>
            <pc:sldMk cId="1267651286" sldId="302"/>
            <ac:grpSpMk id="4" creationId="{DE54FC54-86CD-4D0A-8716-ECE5E2A8BC59}"/>
          </ac:grpSpMkLst>
        </pc:grpChg>
        <pc:grpChg chg="del">
          <ac:chgData name="Wali Muhammad" userId="a50c5a49626fbc72" providerId="LiveId" clId="{FB16227F-17B3-47A3-A5B5-39DDFBC7AD1F}" dt="2024-04-29T07:53:55.945" v="56" actId="478"/>
          <ac:grpSpMkLst>
            <pc:docMk/>
            <pc:sldMk cId="1267651286" sldId="302"/>
            <ac:grpSpMk id="5" creationId="{E4AE6532-FA4C-4405-92BE-094F3E66BAE6}"/>
          </ac:grpSpMkLst>
        </pc:grpChg>
        <pc:grpChg chg="del">
          <ac:chgData name="Wali Muhammad" userId="a50c5a49626fbc72" providerId="LiveId" clId="{FB16227F-17B3-47A3-A5B5-39DDFBC7AD1F}" dt="2024-04-29T07:53:55.945" v="56" actId="478"/>
          <ac:grpSpMkLst>
            <pc:docMk/>
            <pc:sldMk cId="1267651286" sldId="302"/>
            <ac:grpSpMk id="8" creationId="{2D985C12-74DA-41FF-99D7-567BE5DD92A4}"/>
          </ac:grpSpMkLst>
        </pc:grpChg>
        <pc:grpChg chg="del">
          <ac:chgData name="Wali Muhammad" userId="a50c5a49626fbc72" providerId="LiveId" clId="{FB16227F-17B3-47A3-A5B5-39DDFBC7AD1F}" dt="2024-04-29T07:53:55.945" v="56" actId="478"/>
          <ac:grpSpMkLst>
            <pc:docMk/>
            <pc:sldMk cId="1267651286" sldId="302"/>
            <ac:grpSpMk id="11" creationId="{5C874E73-964E-4DDC-83BB-2E388EDD65B4}"/>
          </ac:grpSpMkLst>
        </pc:grpChg>
        <pc:grpChg chg="del">
          <ac:chgData name="Wali Muhammad" userId="a50c5a49626fbc72" providerId="LiveId" clId="{FB16227F-17B3-47A3-A5B5-39DDFBC7AD1F}" dt="2024-04-29T07:53:55.945" v="56" actId="478"/>
          <ac:grpSpMkLst>
            <pc:docMk/>
            <pc:sldMk cId="1267651286" sldId="302"/>
            <ac:grpSpMk id="16" creationId="{4EA0A6D6-E792-47E1-BB67-95F8BCCE7157}"/>
          </ac:grpSpMkLst>
        </pc:grpChg>
        <pc:grpChg chg="del">
          <ac:chgData name="Wali Muhammad" userId="a50c5a49626fbc72" providerId="LiveId" clId="{FB16227F-17B3-47A3-A5B5-39DDFBC7AD1F}" dt="2024-04-29T07:53:55.945" v="56" actId="478"/>
          <ac:grpSpMkLst>
            <pc:docMk/>
            <pc:sldMk cId="1267651286" sldId="302"/>
            <ac:grpSpMk id="25" creationId="{2692A591-FEDA-4E10-8E86-D22DD590B59E}"/>
          </ac:grpSpMkLst>
        </pc:grpChg>
        <pc:grpChg chg="del">
          <ac:chgData name="Wali Muhammad" userId="a50c5a49626fbc72" providerId="LiveId" clId="{FB16227F-17B3-47A3-A5B5-39DDFBC7AD1F}" dt="2024-04-29T07:53:55.945" v="56" actId="478"/>
          <ac:grpSpMkLst>
            <pc:docMk/>
            <pc:sldMk cId="1267651286" sldId="302"/>
            <ac:grpSpMk id="28" creationId="{9A764037-C1D7-4F3F-AC73-95F51AE772E9}"/>
          </ac:grpSpMkLst>
        </pc:grpChg>
        <pc:grpChg chg="del">
          <ac:chgData name="Wali Muhammad" userId="a50c5a49626fbc72" providerId="LiveId" clId="{FB16227F-17B3-47A3-A5B5-39DDFBC7AD1F}" dt="2024-04-29T07:53:55.945" v="56" actId="478"/>
          <ac:grpSpMkLst>
            <pc:docMk/>
            <pc:sldMk cId="1267651286" sldId="302"/>
            <ac:grpSpMk id="31" creationId="{4829D6AF-D967-4D63-BF05-D58F68C60CF4}"/>
          </ac:grpSpMkLst>
        </pc:grpChg>
        <pc:grpChg chg="del">
          <ac:chgData name="Wali Muhammad" userId="a50c5a49626fbc72" providerId="LiveId" clId="{FB16227F-17B3-47A3-A5B5-39DDFBC7AD1F}" dt="2024-04-29T07:53:55.945" v="56" actId="478"/>
          <ac:grpSpMkLst>
            <pc:docMk/>
            <pc:sldMk cId="1267651286" sldId="302"/>
            <ac:grpSpMk id="65" creationId="{E11013C7-8C15-46EA-8C37-518430DFA992}"/>
          </ac:grpSpMkLst>
        </pc:grpChg>
        <pc:grpChg chg="del">
          <ac:chgData name="Wali Muhammad" userId="a50c5a49626fbc72" providerId="LiveId" clId="{FB16227F-17B3-47A3-A5B5-39DDFBC7AD1F}" dt="2024-04-29T07:53:55.945" v="56" actId="478"/>
          <ac:grpSpMkLst>
            <pc:docMk/>
            <pc:sldMk cId="1267651286" sldId="302"/>
            <ac:grpSpMk id="68" creationId="{C6DCDCEC-D7AB-4780-B4DC-07521F6059C9}"/>
          </ac:grpSpMkLst>
        </pc:grpChg>
        <pc:grpChg chg="del">
          <ac:chgData name="Wali Muhammad" userId="a50c5a49626fbc72" providerId="LiveId" clId="{FB16227F-17B3-47A3-A5B5-39DDFBC7AD1F}" dt="2024-04-29T07:53:55.945" v="56" actId="478"/>
          <ac:grpSpMkLst>
            <pc:docMk/>
            <pc:sldMk cId="1267651286" sldId="302"/>
            <ac:grpSpMk id="71" creationId="{9754EC30-A6CD-4B6D-85BD-1F8E50D9222F}"/>
          </ac:grpSpMkLst>
        </pc:grpChg>
        <pc:grpChg chg="del">
          <ac:chgData name="Wali Muhammad" userId="a50c5a49626fbc72" providerId="LiveId" clId="{FB16227F-17B3-47A3-A5B5-39DDFBC7AD1F}" dt="2024-04-29T07:53:55.945" v="56" actId="478"/>
          <ac:grpSpMkLst>
            <pc:docMk/>
            <pc:sldMk cId="1267651286" sldId="302"/>
            <ac:grpSpMk id="74" creationId="{8B8BD681-198F-4CAD-AE3A-B5B8EDA77A5F}"/>
          </ac:grpSpMkLst>
        </pc:grpChg>
        <pc:grpChg chg="del">
          <ac:chgData name="Wali Muhammad" userId="a50c5a49626fbc72" providerId="LiveId" clId="{FB16227F-17B3-47A3-A5B5-39DDFBC7AD1F}" dt="2024-04-29T07:53:55.945" v="56" actId="478"/>
          <ac:grpSpMkLst>
            <pc:docMk/>
            <pc:sldMk cId="1267651286" sldId="302"/>
            <ac:grpSpMk id="77" creationId="{DA75C3EB-7415-4FDD-AE8C-AC3A613696AF}"/>
          </ac:grpSpMkLst>
        </pc:grpChg>
        <pc:grpChg chg="del">
          <ac:chgData name="Wali Muhammad" userId="a50c5a49626fbc72" providerId="LiveId" clId="{FB16227F-17B3-47A3-A5B5-39DDFBC7AD1F}" dt="2024-04-29T07:53:55.945" v="56" actId="478"/>
          <ac:grpSpMkLst>
            <pc:docMk/>
            <pc:sldMk cId="1267651286" sldId="302"/>
            <ac:grpSpMk id="80" creationId="{0440D6AD-3908-4F10-AE35-2D40A3F39817}"/>
          </ac:grpSpMkLst>
        </pc:grpChg>
        <pc:grpChg chg="del">
          <ac:chgData name="Wali Muhammad" userId="a50c5a49626fbc72" providerId="LiveId" clId="{FB16227F-17B3-47A3-A5B5-39DDFBC7AD1F}" dt="2024-04-29T07:53:55.945" v="56" actId="478"/>
          <ac:grpSpMkLst>
            <pc:docMk/>
            <pc:sldMk cId="1267651286" sldId="302"/>
            <ac:grpSpMk id="83" creationId="{4FA67E04-3E12-4772-96AA-1F93CFC1A657}"/>
          </ac:grpSpMkLst>
        </pc:grpChg>
        <pc:grpChg chg="del">
          <ac:chgData name="Wali Muhammad" userId="a50c5a49626fbc72" providerId="LiveId" clId="{FB16227F-17B3-47A3-A5B5-39DDFBC7AD1F}" dt="2024-04-29T07:53:55.945" v="56" actId="478"/>
          <ac:grpSpMkLst>
            <pc:docMk/>
            <pc:sldMk cId="1267651286" sldId="302"/>
            <ac:grpSpMk id="86" creationId="{7B516AD4-F944-46A7-919B-ABEFA35F4E94}"/>
          </ac:grpSpMkLst>
        </pc:grpChg>
        <pc:picChg chg="add mod">
          <ac:chgData name="Wali Muhammad" userId="a50c5a49626fbc72" providerId="LiveId" clId="{FB16227F-17B3-47A3-A5B5-39DDFBC7AD1F}" dt="2024-04-29T07:55:03.570" v="73"/>
          <ac:picMkLst>
            <pc:docMk/>
            <pc:sldMk cId="1267651286" sldId="302"/>
            <ac:picMk id="21" creationId="{A43B7035-E98D-477B-8B8F-BD76BADC0F80}"/>
          </ac:picMkLst>
        </pc:picChg>
      </pc:sldChg>
      <pc:sldChg chg="modSp">
        <pc:chgData name="Wali Muhammad" userId="a50c5a49626fbc72" providerId="LiveId" clId="{FB16227F-17B3-47A3-A5B5-39DDFBC7AD1F}" dt="2024-05-03T17:19:08.518" v="212" actId="1076"/>
        <pc:sldMkLst>
          <pc:docMk/>
          <pc:sldMk cId="4230789364" sldId="305"/>
        </pc:sldMkLst>
        <pc:picChg chg="mod">
          <ac:chgData name="Wali Muhammad" userId="a50c5a49626fbc72" providerId="LiveId" clId="{FB16227F-17B3-47A3-A5B5-39DDFBC7AD1F}" dt="2024-05-03T17:19:08.518" v="212" actId="1076"/>
          <ac:picMkLst>
            <pc:docMk/>
            <pc:sldMk cId="4230789364" sldId="305"/>
            <ac:picMk id="2050" creationId="{DC59A0BD-B818-31E7-44E8-1CF2D0CE107E}"/>
          </ac:picMkLst>
        </pc:picChg>
      </pc:sldChg>
      <pc:sldChg chg="modSp mod">
        <pc:chgData name="Wali Muhammad" userId="a50c5a49626fbc72" providerId="LiveId" clId="{FB16227F-17B3-47A3-A5B5-39DDFBC7AD1F}" dt="2024-05-03T17:18:55.955" v="211" actId="12"/>
        <pc:sldMkLst>
          <pc:docMk/>
          <pc:sldMk cId="4184353314" sldId="306"/>
        </pc:sldMkLst>
        <pc:spChg chg="mod">
          <ac:chgData name="Wali Muhammad" userId="a50c5a49626fbc72" providerId="LiveId" clId="{FB16227F-17B3-47A3-A5B5-39DDFBC7AD1F}" dt="2024-05-03T17:18:55.955" v="211" actId="12"/>
          <ac:spMkLst>
            <pc:docMk/>
            <pc:sldMk cId="4184353314" sldId="306"/>
            <ac:spMk id="259" creationId="{CD0A320E-0FDB-4504-AB29-E392C6AC3D0D}"/>
          </ac:spMkLst>
        </pc:spChg>
        <pc:picChg chg="mod">
          <ac:chgData name="Wali Muhammad" userId="a50c5a49626fbc72" providerId="LiveId" clId="{FB16227F-17B3-47A3-A5B5-39DDFBC7AD1F}" dt="2024-04-30T05:02:47.448" v="129" actId="1076"/>
          <ac:picMkLst>
            <pc:docMk/>
            <pc:sldMk cId="4184353314" sldId="306"/>
            <ac:picMk id="4" creationId="{266DD1ED-3ABC-D551-F089-D54BAF36D2B2}"/>
          </ac:picMkLst>
        </pc:picChg>
      </pc:sldChg>
      <pc:sldChg chg="ord">
        <pc:chgData name="Wali Muhammad" userId="a50c5a49626fbc72" providerId="LiveId" clId="{FB16227F-17B3-47A3-A5B5-39DDFBC7AD1F}" dt="2024-04-30T05:23:28.553" v="207"/>
        <pc:sldMkLst>
          <pc:docMk/>
          <pc:sldMk cId="2559076601" sldId="307"/>
        </pc:sldMkLst>
      </pc:sldChg>
      <pc:sldChg chg="del">
        <pc:chgData name="Wali Muhammad" userId="a50c5a49626fbc72" providerId="LiveId" clId="{FB16227F-17B3-47A3-A5B5-39DDFBC7AD1F}" dt="2024-04-30T05:51:15.476" v="208" actId="47"/>
        <pc:sldMkLst>
          <pc:docMk/>
          <pc:sldMk cId="3229080439" sldId="308"/>
        </pc:sldMkLst>
      </pc:sldChg>
      <pc:sldMasterChg chg="modTransition modSldLayout">
        <pc:chgData name="Wali Muhammad" userId="a50c5a49626fbc72" providerId="LiveId" clId="{FB16227F-17B3-47A3-A5B5-39DDFBC7AD1F}" dt="2024-04-28T16:16:31.025" v="1"/>
        <pc:sldMasterMkLst>
          <pc:docMk/>
          <pc:sldMasterMk cId="1575224534" sldId="2147483648"/>
        </pc:sldMasterMkLst>
        <pc:sldLayoutChg chg="modTransition">
          <pc:chgData name="Wali Muhammad" userId="a50c5a49626fbc72" providerId="LiveId" clId="{FB16227F-17B3-47A3-A5B5-39DDFBC7AD1F}" dt="2024-04-28T16:16:31.025" v="1"/>
          <pc:sldLayoutMkLst>
            <pc:docMk/>
            <pc:sldMasterMk cId="1575224534" sldId="2147483648"/>
            <pc:sldLayoutMk cId="4059036797" sldId="2147483649"/>
          </pc:sldLayoutMkLst>
        </pc:sldLayoutChg>
        <pc:sldLayoutChg chg="modTransition">
          <pc:chgData name="Wali Muhammad" userId="a50c5a49626fbc72" providerId="LiveId" clId="{FB16227F-17B3-47A3-A5B5-39DDFBC7AD1F}" dt="2024-04-28T16:16:31.025" v="1"/>
          <pc:sldLayoutMkLst>
            <pc:docMk/>
            <pc:sldMasterMk cId="1575224534" sldId="2147483648"/>
            <pc:sldLayoutMk cId="1075508742" sldId="2147483650"/>
          </pc:sldLayoutMkLst>
        </pc:sldLayoutChg>
        <pc:sldLayoutChg chg="modTransition">
          <pc:chgData name="Wali Muhammad" userId="a50c5a49626fbc72" providerId="LiveId" clId="{FB16227F-17B3-47A3-A5B5-39DDFBC7AD1F}" dt="2024-04-28T16:16:31.025" v="1"/>
          <pc:sldLayoutMkLst>
            <pc:docMk/>
            <pc:sldMasterMk cId="1575224534" sldId="2147483648"/>
            <pc:sldLayoutMk cId="4156318625" sldId="2147483651"/>
          </pc:sldLayoutMkLst>
        </pc:sldLayoutChg>
        <pc:sldLayoutChg chg="modTransition">
          <pc:chgData name="Wali Muhammad" userId="a50c5a49626fbc72" providerId="LiveId" clId="{FB16227F-17B3-47A3-A5B5-39DDFBC7AD1F}" dt="2024-04-28T16:16:31.025" v="1"/>
          <pc:sldLayoutMkLst>
            <pc:docMk/>
            <pc:sldMasterMk cId="1575224534" sldId="2147483648"/>
            <pc:sldLayoutMk cId="4167752651" sldId="2147483652"/>
          </pc:sldLayoutMkLst>
        </pc:sldLayoutChg>
        <pc:sldLayoutChg chg="modTransition">
          <pc:chgData name="Wali Muhammad" userId="a50c5a49626fbc72" providerId="LiveId" clId="{FB16227F-17B3-47A3-A5B5-39DDFBC7AD1F}" dt="2024-04-28T16:16:31.025" v="1"/>
          <pc:sldLayoutMkLst>
            <pc:docMk/>
            <pc:sldMasterMk cId="1575224534" sldId="2147483648"/>
            <pc:sldLayoutMk cId="1666813133" sldId="2147483655"/>
          </pc:sldLayoutMkLst>
        </pc:sldLayoutChg>
        <pc:sldLayoutChg chg="modTransition">
          <pc:chgData name="Wali Muhammad" userId="a50c5a49626fbc72" providerId="LiveId" clId="{FB16227F-17B3-47A3-A5B5-39DDFBC7AD1F}" dt="2024-04-28T16:16:31.025" v="1"/>
          <pc:sldLayoutMkLst>
            <pc:docMk/>
            <pc:sldMasterMk cId="1575224534" sldId="2147483648"/>
            <pc:sldLayoutMk cId="1858771125" sldId="2147483656"/>
          </pc:sldLayoutMkLst>
        </pc:sldLayoutChg>
        <pc:sldLayoutChg chg="modTransition">
          <pc:chgData name="Wali Muhammad" userId="a50c5a49626fbc72" providerId="LiveId" clId="{FB16227F-17B3-47A3-A5B5-39DDFBC7AD1F}" dt="2024-04-28T16:16:31.025" v="1"/>
          <pc:sldLayoutMkLst>
            <pc:docMk/>
            <pc:sldMasterMk cId="1575224534" sldId="2147483648"/>
            <pc:sldLayoutMk cId="5538344" sldId="2147483657"/>
          </pc:sldLayoutMkLst>
        </pc:sldLayoutChg>
        <pc:sldLayoutChg chg="modTransition">
          <pc:chgData name="Wali Muhammad" userId="a50c5a49626fbc72" providerId="LiveId" clId="{FB16227F-17B3-47A3-A5B5-39DDFBC7AD1F}" dt="2024-04-28T16:16:31.025" v="1"/>
          <pc:sldLayoutMkLst>
            <pc:docMk/>
            <pc:sldMasterMk cId="1575224534" sldId="2147483648"/>
            <pc:sldLayoutMk cId="3637886856" sldId="2147483658"/>
          </pc:sldLayoutMkLst>
        </pc:sldLayoutChg>
        <pc:sldLayoutChg chg="modTransition">
          <pc:chgData name="Wali Muhammad" userId="a50c5a49626fbc72" providerId="LiveId" clId="{FB16227F-17B3-47A3-A5B5-39DDFBC7AD1F}" dt="2024-04-28T16:16:31.025" v="1"/>
          <pc:sldLayoutMkLst>
            <pc:docMk/>
            <pc:sldMasterMk cId="1575224534" sldId="2147483648"/>
            <pc:sldLayoutMk cId="1285350844" sldId="2147483659"/>
          </pc:sldLayoutMkLst>
        </pc:sldLayoutChg>
        <pc:sldLayoutChg chg="modTransition">
          <pc:chgData name="Wali Muhammad" userId="a50c5a49626fbc72" providerId="LiveId" clId="{FB16227F-17B3-47A3-A5B5-39DDFBC7AD1F}" dt="2024-04-28T16:16:31.025" v="1"/>
          <pc:sldLayoutMkLst>
            <pc:docMk/>
            <pc:sldMasterMk cId="1575224534" sldId="2147483648"/>
            <pc:sldLayoutMk cId="728103280" sldId="2147483660"/>
          </pc:sldLayoutMkLst>
        </pc:sldLayoutChg>
      </pc:sldMasterChg>
    </pc:docChg>
  </pc:docChgLst>
  <pc:docChgLst>
    <pc:chgData name="Wali Muhammad" userId="a50c5a49626fbc72" providerId="LiveId" clId="{B1A291FD-5C31-4295-A6EB-EF8A1D189C0E}"/>
    <pc:docChg chg="undo redo custSel addSld delSld modSld sldOrd modMainMaster">
      <pc:chgData name="Wali Muhammad" userId="a50c5a49626fbc72" providerId="LiveId" clId="{B1A291FD-5C31-4295-A6EB-EF8A1D189C0E}" dt="2024-04-29T20:15:50.995" v="4589" actId="167"/>
      <pc:docMkLst>
        <pc:docMk/>
      </pc:docMkLst>
      <pc:sldChg chg="addSp delSp modSp mod modTransition delAnim">
        <pc:chgData name="Wali Muhammad" userId="a50c5a49626fbc72" providerId="LiveId" clId="{B1A291FD-5C31-4295-A6EB-EF8A1D189C0E}" dt="2024-04-28T19:42:40.069" v="4289"/>
        <pc:sldMkLst>
          <pc:docMk/>
          <pc:sldMk cId="25003410" sldId="256"/>
        </pc:sldMkLst>
        <pc:spChg chg="mod">
          <ac:chgData name="Wali Muhammad" userId="a50c5a49626fbc72" providerId="LiveId" clId="{B1A291FD-5C31-4295-A6EB-EF8A1D189C0E}" dt="2024-04-28T16:25:37.668" v="30" actId="14100"/>
          <ac:spMkLst>
            <pc:docMk/>
            <pc:sldMk cId="25003410" sldId="256"/>
            <ac:spMk id="2" creationId="{A9C42AAD-4C6F-40DD-AED9-40611CA8B2CA}"/>
          </ac:spMkLst>
        </pc:spChg>
        <pc:spChg chg="del">
          <ac:chgData name="Wali Muhammad" userId="a50c5a49626fbc72" providerId="LiveId" clId="{B1A291FD-5C31-4295-A6EB-EF8A1D189C0E}" dt="2024-04-28T16:24:30.701" v="15" actId="478"/>
          <ac:spMkLst>
            <pc:docMk/>
            <pc:sldMk cId="25003410" sldId="256"/>
            <ac:spMk id="3" creationId="{19B99498-EC08-4B14-8E03-1660FF7A51FE}"/>
          </ac:spMkLst>
        </pc:spChg>
        <pc:spChg chg="add del mod">
          <ac:chgData name="Wali Muhammad" userId="a50c5a49626fbc72" providerId="LiveId" clId="{B1A291FD-5C31-4295-A6EB-EF8A1D189C0E}" dt="2024-04-28T16:24:36.936" v="17" actId="478"/>
          <ac:spMkLst>
            <pc:docMk/>
            <pc:sldMk cId="25003410" sldId="256"/>
            <ac:spMk id="5" creationId="{D5157FA3-A25A-7C70-2E73-1CF5B1995AAB}"/>
          </ac:spMkLst>
        </pc:spChg>
        <pc:spChg chg="del">
          <ac:chgData name="Wali Muhammad" userId="a50c5a49626fbc72" providerId="LiveId" clId="{B1A291FD-5C31-4295-A6EB-EF8A1D189C0E}" dt="2024-04-28T16:24:35.112" v="16" actId="478"/>
          <ac:spMkLst>
            <pc:docMk/>
            <pc:sldMk cId="25003410" sldId="256"/>
            <ac:spMk id="14" creationId="{26E6E697-3913-4027-BA8F-D881C9804E5C}"/>
          </ac:spMkLst>
        </pc:spChg>
        <pc:spChg chg="mod">
          <ac:chgData name="Wali Muhammad" userId="a50c5a49626fbc72" providerId="LiveId" clId="{B1A291FD-5C31-4295-A6EB-EF8A1D189C0E}" dt="2024-04-28T19:00:57.541" v="3565" actId="115"/>
          <ac:spMkLst>
            <pc:docMk/>
            <pc:sldMk cId="25003410" sldId="256"/>
            <ac:spMk id="16" creationId="{17F8DA1D-6ABB-40C3-928B-AC15C22451B4}"/>
          </ac:spMkLst>
        </pc:spChg>
        <pc:spChg chg="mod">
          <ac:chgData name="Wali Muhammad" userId="a50c5a49626fbc72" providerId="LiveId" clId="{B1A291FD-5C31-4295-A6EB-EF8A1D189C0E}" dt="2024-04-28T19:00:54.711" v="3564" actId="115"/>
          <ac:spMkLst>
            <pc:docMk/>
            <pc:sldMk cId="25003410" sldId="256"/>
            <ac:spMk id="39" creationId="{BA3F939C-0CF6-4C62-990D-3FCB07B1BA64}"/>
          </ac:spMkLst>
        </pc:spChg>
      </pc:sldChg>
      <pc:sldChg chg="modSp mod ord modTransition">
        <pc:chgData name="Wali Muhammad" userId="a50c5a49626fbc72" providerId="LiveId" clId="{B1A291FD-5C31-4295-A6EB-EF8A1D189C0E}" dt="2024-04-28T19:47:16.535" v="4332"/>
        <pc:sldMkLst>
          <pc:docMk/>
          <pc:sldMk cId="1938384852" sldId="258"/>
        </pc:sldMkLst>
        <pc:spChg chg="mod">
          <ac:chgData name="Wali Muhammad" userId="a50c5a49626fbc72" providerId="LiveId" clId="{B1A291FD-5C31-4295-A6EB-EF8A1D189C0E}" dt="2024-04-28T17:49:13.336" v="1707" actId="20577"/>
          <ac:spMkLst>
            <pc:docMk/>
            <pc:sldMk cId="1938384852" sldId="258"/>
            <ac:spMk id="12" creationId="{0A6C3FF6-F963-4241-A1CC-9DB95D450544}"/>
          </ac:spMkLst>
        </pc:spChg>
        <pc:spChg chg="mod">
          <ac:chgData name="Wali Muhammad" userId="a50c5a49626fbc72" providerId="LiveId" clId="{B1A291FD-5C31-4295-A6EB-EF8A1D189C0E}" dt="2024-04-28T18:00:55.910" v="2161" actId="20577"/>
          <ac:spMkLst>
            <pc:docMk/>
            <pc:sldMk cId="1938384852" sldId="258"/>
            <ac:spMk id="13" creationId="{0640F786-DD7F-4EBA-AA9E-23A545F0C603}"/>
          </ac:spMkLst>
        </pc:spChg>
        <pc:spChg chg="mod">
          <ac:chgData name="Wali Muhammad" userId="a50c5a49626fbc72" providerId="LiveId" clId="{B1A291FD-5C31-4295-A6EB-EF8A1D189C0E}" dt="2024-04-28T17:14:00.471" v="1138" actId="1076"/>
          <ac:spMkLst>
            <pc:docMk/>
            <pc:sldMk cId="1938384852" sldId="258"/>
            <ac:spMk id="19" creationId="{EDE5F56B-EFCE-4F21-A8FA-F50A5BEBDD1A}"/>
          </ac:spMkLst>
        </pc:spChg>
        <pc:spChg chg="mod">
          <ac:chgData name="Wali Muhammad" userId="a50c5a49626fbc72" providerId="LiveId" clId="{B1A291FD-5C31-4295-A6EB-EF8A1D189C0E}" dt="2024-04-28T17:14:00.819" v="1139" actId="1076"/>
          <ac:spMkLst>
            <pc:docMk/>
            <pc:sldMk cId="1938384852" sldId="258"/>
            <ac:spMk id="20" creationId="{AFF621FE-9658-4F46-BF07-AFA26EDC24D2}"/>
          </ac:spMkLst>
        </pc:spChg>
        <pc:spChg chg="mod">
          <ac:chgData name="Wali Muhammad" userId="a50c5a49626fbc72" providerId="LiveId" clId="{B1A291FD-5C31-4295-A6EB-EF8A1D189C0E}" dt="2024-04-28T17:54:18.401" v="1965" actId="20577"/>
          <ac:spMkLst>
            <pc:docMk/>
            <pc:sldMk cId="1938384852" sldId="258"/>
            <ac:spMk id="32" creationId="{2BD269DD-FA3E-4122-AA44-70020B272342}"/>
          </ac:spMkLst>
        </pc:spChg>
        <pc:spChg chg="mod">
          <ac:chgData name="Wali Muhammad" userId="a50c5a49626fbc72" providerId="LiveId" clId="{B1A291FD-5C31-4295-A6EB-EF8A1D189C0E}" dt="2024-04-28T17:54:06.111" v="1944" actId="20577"/>
          <ac:spMkLst>
            <pc:docMk/>
            <pc:sldMk cId="1938384852" sldId="258"/>
            <ac:spMk id="33" creationId="{C2258AB5-83F5-4320-812A-3DE3B4CC4979}"/>
          </ac:spMkLst>
        </pc:spChg>
        <pc:spChg chg="mod">
          <ac:chgData name="Wali Muhammad" userId="a50c5a49626fbc72" providerId="LiveId" clId="{B1A291FD-5C31-4295-A6EB-EF8A1D189C0E}" dt="2024-04-28T17:56:15.997" v="2015" actId="1076"/>
          <ac:spMkLst>
            <pc:docMk/>
            <pc:sldMk cId="1938384852" sldId="258"/>
            <ac:spMk id="35" creationId="{40768954-D460-4A7F-97B9-F0D4A8962B0B}"/>
          </ac:spMkLst>
        </pc:spChg>
        <pc:spChg chg="mod">
          <ac:chgData name="Wali Muhammad" userId="a50c5a49626fbc72" providerId="LiveId" clId="{B1A291FD-5C31-4295-A6EB-EF8A1D189C0E}" dt="2024-04-28T17:56:28.712" v="2018" actId="20577"/>
          <ac:spMkLst>
            <pc:docMk/>
            <pc:sldMk cId="1938384852" sldId="258"/>
            <ac:spMk id="36" creationId="{9116FA18-0A75-47A4-A922-727EE1816362}"/>
          </ac:spMkLst>
        </pc:spChg>
        <pc:spChg chg="mod">
          <ac:chgData name="Wali Muhammad" userId="a50c5a49626fbc72" providerId="LiveId" clId="{B1A291FD-5C31-4295-A6EB-EF8A1D189C0E}" dt="2024-04-28T17:54:42.737" v="1987" actId="20577"/>
          <ac:spMkLst>
            <pc:docMk/>
            <pc:sldMk cId="1938384852" sldId="258"/>
            <ac:spMk id="38" creationId="{E1A8C7B4-9B28-4AB0-90B5-96D4DCF136DA}"/>
          </ac:spMkLst>
        </pc:spChg>
        <pc:spChg chg="mod">
          <ac:chgData name="Wali Muhammad" userId="a50c5a49626fbc72" providerId="LiveId" clId="{B1A291FD-5C31-4295-A6EB-EF8A1D189C0E}" dt="2024-04-28T17:55:12.126" v="1991" actId="403"/>
          <ac:spMkLst>
            <pc:docMk/>
            <pc:sldMk cId="1938384852" sldId="258"/>
            <ac:spMk id="39" creationId="{E7A18AB4-722E-4615-89BA-3BA221E66226}"/>
          </ac:spMkLst>
        </pc:spChg>
        <pc:spChg chg="mod">
          <ac:chgData name="Wali Muhammad" userId="a50c5a49626fbc72" providerId="LiveId" clId="{B1A291FD-5C31-4295-A6EB-EF8A1D189C0E}" dt="2024-04-28T17:13:51.608" v="1137" actId="1076"/>
          <ac:spMkLst>
            <pc:docMk/>
            <pc:sldMk cId="1938384852" sldId="258"/>
            <ac:spMk id="51" creationId="{07D929C5-567D-439C-B5BD-E651AA87B5C3}"/>
          </ac:spMkLst>
        </pc:spChg>
        <pc:grpChg chg="mod">
          <ac:chgData name="Wali Muhammad" userId="a50c5a49626fbc72" providerId="LiveId" clId="{B1A291FD-5C31-4295-A6EB-EF8A1D189C0E}" dt="2024-04-28T17:56:01.900" v="2003" actId="1076"/>
          <ac:grpSpMkLst>
            <pc:docMk/>
            <pc:sldMk cId="1938384852" sldId="258"/>
            <ac:grpSpMk id="31" creationId="{DAEBD0D6-60E8-4096-A763-AEA2C7FA8F60}"/>
          </ac:grpSpMkLst>
        </pc:grpChg>
        <pc:grpChg chg="mod">
          <ac:chgData name="Wali Muhammad" userId="a50c5a49626fbc72" providerId="LiveId" clId="{B1A291FD-5C31-4295-A6EB-EF8A1D189C0E}" dt="2024-04-28T17:56:09.324" v="2012" actId="1076"/>
          <ac:grpSpMkLst>
            <pc:docMk/>
            <pc:sldMk cId="1938384852" sldId="258"/>
            <ac:grpSpMk id="34" creationId="{2ECCDCC8-3001-466A-B606-1F2EFCC09CE0}"/>
          </ac:grpSpMkLst>
        </pc:grpChg>
      </pc:sldChg>
      <pc:sldChg chg="addSp delSp modSp mod ord modTransition addAnim delAnim">
        <pc:chgData name="Wali Muhammad" userId="a50c5a49626fbc72" providerId="LiveId" clId="{B1A291FD-5C31-4295-A6EB-EF8A1D189C0E}" dt="2024-04-28T19:47:40.473" v="4338"/>
        <pc:sldMkLst>
          <pc:docMk/>
          <pc:sldMk cId="672780910" sldId="259"/>
        </pc:sldMkLst>
        <pc:spChg chg="add del">
          <ac:chgData name="Wali Muhammad" userId="a50c5a49626fbc72" providerId="LiveId" clId="{B1A291FD-5C31-4295-A6EB-EF8A1D189C0E}" dt="2024-04-28T17:58:25.298" v="2034" actId="478"/>
          <ac:spMkLst>
            <pc:docMk/>
            <pc:sldMk cId="672780910" sldId="259"/>
            <ac:spMk id="2" creationId="{B541A416-B992-4244-8796-BCFD02880F7C}"/>
          </ac:spMkLst>
        </pc:spChg>
        <pc:spChg chg="add mod">
          <ac:chgData name="Wali Muhammad" userId="a50c5a49626fbc72" providerId="LiveId" clId="{B1A291FD-5C31-4295-A6EB-EF8A1D189C0E}" dt="2024-04-28T17:58:22.738" v="2031"/>
          <ac:spMkLst>
            <pc:docMk/>
            <pc:sldMk cId="672780910" sldId="259"/>
            <ac:spMk id="3" creationId="{846030F6-76F6-E191-D1A4-D91E60A8A8FF}"/>
          </ac:spMkLst>
        </pc:spChg>
        <pc:spChg chg="mod">
          <ac:chgData name="Wali Muhammad" userId="a50c5a49626fbc72" providerId="LiveId" clId="{B1A291FD-5C31-4295-A6EB-EF8A1D189C0E}" dt="2024-04-28T17:48:49.350" v="1697" actId="1076"/>
          <ac:spMkLst>
            <pc:docMk/>
            <pc:sldMk cId="672780910" sldId="259"/>
            <ac:spMk id="7" creationId="{C66ACBFD-98EE-46E8-95D7-E98954850D0B}"/>
          </ac:spMkLst>
        </pc:spChg>
        <pc:spChg chg="mod">
          <ac:chgData name="Wali Muhammad" userId="a50c5a49626fbc72" providerId="LiveId" clId="{B1A291FD-5C31-4295-A6EB-EF8A1D189C0E}" dt="2024-04-28T17:14:12.629" v="1144" actId="1076"/>
          <ac:spMkLst>
            <pc:docMk/>
            <pc:sldMk cId="672780910" sldId="259"/>
            <ac:spMk id="8" creationId="{398775B9-E6AF-4388-B9AF-06FD9F54F942}"/>
          </ac:spMkLst>
        </pc:spChg>
        <pc:spChg chg="mod">
          <ac:chgData name="Wali Muhammad" userId="a50c5a49626fbc72" providerId="LiveId" clId="{B1A291FD-5C31-4295-A6EB-EF8A1D189C0E}" dt="2024-04-28T18:17:43.202" v="2692" actId="1076"/>
          <ac:spMkLst>
            <pc:docMk/>
            <pc:sldMk cId="672780910" sldId="259"/>
            <ac:spMk id="11" creationId="{3197945A-3C3E-4CC5-BE8F-8E05EE29F5C7}"/>
          </ac:spMkLst>
        </pc:spChg>
        <pc:spChg chg="add del mod">
          <ac:chgData name="Wali Muhammad" userId="a50c5a49626fbc72" providerId="LiveId" clId="{B1A291FD-5C31-4295-A6EB-EF8A1D189C0E}" dt="2024-04-28T17:58:31.798" v="2039" actId="20577"/>
          <ac:spMkLst>
            <pc:docMk/>
            <pc:sldMk cId="672780910" sldId="259"/>
            <ac:spMk id="12" creationId="{0A6C3FF6-F963-4241-A1CC-9DB95D450544}"/>
          </ac:spMkLst>
        </pc:spChg>
        <pc:spChg chg="add del mod">
          <ac:chgData name="Wali Muhammad" userId="a50c5a49626fbc72" providerId="LiveId" clId="{B1A291FD-5C31-4295-A6EB-EF8A1D189C0E}" dt="2024-04-28T18:03:23.198" v="2391" actId="20577"/>
          <ac:spMkLst>
            <pc:docMk/>
            <pc:sldMk cId="672780910" sldId="259"/>
            <ac:spMk id="13" creationId="{0640F786-DD7F-4EBA-AA9E-23A545F0C603}"/>
          </ac:spMkLst>
        </pc:spChg>
        <pc:spChg chg="add del mod ord">
          <ac:chgData name="Wali Muhammad" userId="a50c5a49626fbc72" providerId="LiveId" clId="{B1A291FD-5C31-4295-A6EB-EF8A1D189C0E}" dt="2024-04-28T18:17:43.392" v="2693" actId="167"/>
          <ac:spMkLst>
            <pc:docMk/>
            <pc:sldMk cId="672780910" sldId="259"/>
            <ac:spMk id="14" creationId="{3C4CE155-F7D1-4092-871D-321285DD6439}"/>
          </ac:spMkLst>
        </pc:spChg>
        <pc:spChg chg="mod">
          <ac:chgData name="Wali Muhammad" userId="a50c5a49626fbc72" providerId="LiveId" clId="{B1A291FD-5C31-4295-A6EB-EF8A1D189C0E}" dt="2024-04-28T18:03:56.978" v="2402" actId="20577"/>
          <ac:spMkLst>
            <pc:docMk/>
            <pc:sldMk cId="672780910" sldId="259"/>
            <ac:spMk id="28" creationId="{3D83B94E-81C4-4C9F-8C9E-365BD046C844}"/>
          </ac:spMkLst>
        </pc:spChg>
        <pc:spChg chg="mod">
          <ac:chgData name="Wali Muhammad" userId="a50c5a49626fbc72" providerId="LiveId" clId="{B1A291FD-5C31-4295-A6EB-EF8A1D189C0E}" dt="2024-04-28T18:04:25.645" v="2412" actId="20577"/>
          <ac:spMkLst>
            <pc:docMk/>
            <pc:sldMk cId="672780910" sldId="259"/>
            <ac:spMk id="29" creationId="{CE14776E-954F-48B3-9331-141DC3236C0C}"/>
          </ac:spMkLst>
        </pc:spChg>
        <pc:spChg chg="mod">
          <ac:chgData name="Wali Muhammad" userId="a50c5a49626fbc72" providerId="LiveId" clId="{B1A291FD-5C31-4295-A6EB-EF8A1D189C0E}" dt="2024-04-28T18:08:01.799" v="2463"/>
          <ac:spMkLst>
            <pc:docMk/>
            <pc:sldMk cId="672780910" sldId="259"/>
            <ac:spMk id="31" creationId="{BB9F77B4-F55A-46D1-935E-DE4A85A0F312}"/>
          </ac:spMkLst>
        </pc:spChg>
        <pc:spChg chg="mod">
          <ac:chgData name="Wali Muhammad" userId="a50c5a49626fbc72" providerId="LiveId" clId="{B1A291FD-5C31-4295-A6EB-EF8A1D189C0E}" dt="2024-04-28T18:09:00.400" v="2471" actId="1076"/>
          <ac:spMkLst>
            <pc:docMk/>
            <pc:sldMk cId="672780910" sldId="259"/>
            <ac:spMk id="32" creationId="{11F7D6C7-95DD-4A0F-B34C-C93F2AD3DCB8}"/>
          </ac:spMkLst>
        </pc:spChg>
        <pc:spChg chg="mod">
          <ac:chgData name="Wali Muhammad" userId="a50c5a49626fbc72" providerId="LiveId" clId="{B1A291FD-5C31-4295-A6EB-EF8A1D189C0E}" dt="2024-04-28T18:06:18.294" v="2453" actId="20577"/>
          <ac:spMkLst>
            <pc:docMk/>
            <pc:sldMk cId="672780910" sldId="259"/>
            <ac:spMk id="34" creationId="{613164BD-034F-4DB9-9D70-F31A02C769EA}"/>
          </ac:spMkLst>
        </pc:spChg>
        <pc:spChg chg="mod">
          <ac:chgData name="Wali Muhammad" userId="a50c5a49626fbc72" providerId="LiveId" clId="{B1A291FD-5C31-4295-A6EB-EF8A1D189C0E}" dt="2024-04-28T18:06:47.840" v="2460" actId="20577"/>
          <ac:spMkLst>
            <pc:docMk/>
            <pc:sldMk cId="672780910" sldId="259"/>
            <ac:spMk id="35" creationId="{5B6C9092-9609-4FA4-BF6D-906FCAD1CC13}"/>
          </ac:spMkLst>
        </pc:spChg>
        <pc:grpChg chg="mod">
          <ac:chgData name="Wali Muhammad" userId="a50c5a49626fbc72" providerId="LiveId" clId="{B1A291FD-5C31-4295-A6EB-EF8A1D189C0E}" dt="2024-04-28T17:48:59.792" v="1698" actId="1076"/>
          <ac:grpSpMkLst>
            <pc:docMk/>
            <pc:sldMk cId="672780910" sldId="259"/>
            <ac:grpSpMk id="46" creationId="{318F2E09-112C-4066-AC42-392CEDC72E88}"/>
          </ac:grpSpMkLst>
        </pc:grpChg>
        <pc:grpChg chg="mod">
          <ac:chgData name="Wali Muhammad" userId="a50c5a49626fbc72" providerId="LiveId" clId="{B1A291FD-5C31-4295-A6EB-EF8A1D189C0E}" dt="2024-04-28T18:17:42.571" v="2689" actId="1076"/>
          <ac:grpSpMkLst>
            <pc:docMk/>
            <pc:sldMk cId="672780910" sldId="259"/>
            <ac:grpSpMk id="51" creationId="{C9888BB1-1B01-4CEA-A31A-0F5D9CE119D0}"/>
          </ac:grpSpMkLst>
        </pc:grpChg>
      </pc:sldChg>
      <pc:sldChg chg="addSp delSp modSp del mod">
        <pc:chgData name="Wali Muhammad" userId="a50c5a49626fbc72" providerId="LiveId" clId="{B1A291FD-5C31-4295-A6EB-EF8A1D189C0E}" dt="2024-04-28T18:44:59.465" v="3235" actId="47"/>
        <pc:sldMkLst>
          <pc:docMk/>
          <pc:sldMk cId="2891282748" sldId="260"/>
        </pc:sldMkLst>
        <pc:spChg chg="add del">
          <ac:chgData name="Wali Muhammad" userId="a50c5a49626fbc72" providerId="LiveId" clId="{B1A291FD-5C31-4295-A6EB-EF8A1D189C0E}" dt="2024-04-28T18:42:18.804" v="3222" actId="931"/>
          <ac:spMkLst>
            <pc:docMk/>
            <pc:sldMk cId="2891282748" sldId="260"/>
            <ac:spMk id="4" creationId="{CDFF7BD8-704E-437E-8FFA-03C267043A60}"/>
          </ac:spMkLst>
        </pc:spChg>
        <pc:spChg chg="add mod">
          <ac:chgData name="Wali Muhammad" userId="a50c5a49626fbc72" providerId="LiveId" clId="{B1A291FD-5C31-4295-A6EB-EF8A1D189C0E}" dt="2024-04-28T18:44:50.744" v="3234" actId="478"/>
          <ac:spMkLst>
            <pc:docMk/>
            <pc:sldMk cId="2891282748" sldId="260"/>
            <ac:spMk id="10" creationId="{E2D5644E-AB2A-5BEF-23DE-86EAFBC6BC1D}"/>
          </ac:spMkLst>
        </pc:spChg>
        <pc:picChg chg="add del mod ord modCrop">
          <ac:chgData name="Wali Muhammad" userId="a50c5a49626fbc72" providerId="LiveId" clId="{B1A291FD-5C31-4295-A6EB-EF8A1D189C0E}" dt="2024-04-28T18:41:06.687" v="3221" actId="22"/>
          <ac:picMkLst>
            <pc:docMk/>
            <pc:sldMk cId="2891282748" sldId="260"/>
            <ac:picMk id="6" creationId="{FD52DA41-B745-33EF-19ED-6C98B8B8A077}"/>
          </ac:picMkLst>
        </pc:picChg>
        <pc:picChg chg="add del mod modCrop">
          <ac:chgData name="Wali Muhammad" userId="a50c5a49626fbc72" providerId="LiveId" clId="{B1A291FD-5C31-4295-A6EB-EF8A1D189C0E}" dt="2024-04-28T18:44:50.744" v="3234" actId="478"/>
          <ac:picMkLst>
            <pc:docMk/>
            <pc:sldMk cId="2891282748" sldId="260"/>
            <ac:picMk id="8" creationId="{51B928D4-837D-5730-7177-25F9EEB33B72}"/>
          </ac:picMkLst>
        </pc:picChg>
      </pc:sldChg>
      <pc:sldChg chg="addSp delSp modSp mod ord modTransition addAnim delAnim modAnim">
        <pc:chgData name="Wali Muhammad" userId="a50c5a49626fbc72" providerId="LiveId" clId="{B1A291FD-5C31-4295-A6EB-EF8A1D189C0E}" dt="2024-04-28T19:42:40.069" v="4289"/>
        <pc:sldMkLst>
          <pc:docMk/>
          <pc:sldMk cId="2349428349" sldId="261"/>
        </pc:sldMkLst>
        <pc:spChg chg="add mod">
          <ac:chgData name="Wali Muhammad" userId="a50c5a49626fbc72" providerId="LiveId" clId="{B1A291FD-5C31-4295-A6EB-EF8A1D189C0E}" dt="2024-04-28T17:13:41.863" v="1132" actId="1076"/>
          <ac:spMkLst>
            <pc:docMk/>
            <pc:sldMk cId="2349428349" sldId="261"/>
            <ac:spMk id="5" creationId="{2DF070E1-7723-86CD-BA5F-9233C695EF76}"/>
          </ac:spMkLst>
        </pc:spChg>
        <pc:spChg chg="mod">
          <ac:chgData name="Wali Muhammad" userId="a50c5a49626fbc72" providerId="LiveId" clId="{B1A291FD-5C31-4295-A6EB-EF8A1D189C0E}" dt="2024-04-28T17:42:30.409" v="1563" actId="1076"/>
          <ac:spMkLst>
            <pc:docMk/>
            <pc:sldMk cId="2349428349" sldId="261"/>
            <ac:spMk id="6" creationId="{882CA384-38E7-4495-AC90-FAEF55582546}"/>
          </ac:spMkLst>
        </pc:spChg>
        <pc:spChg chg="add del mod ord">
          <ac:chgData name="Wali Muhammad" userId="a50c5a49626fbc72" providerId="LiveId" clId="{B1A291FD-5C31-4295-A6EB-EF8A1D189C0E}" dt="2024-04-28T17:42:31.483" v="1566" actId="1076"/>
          <ac:spMkLst>
            <pc:docMk/>
            <pc:sldMk cId="2349428349" sldId="261"/>
            <ac:spMk id="7" creationId="{E86BAD6D-784D-4EFE-9E52-A1C0001518E3}"/>
          </ac:spMkLst>
        </pc:spChg>
        <pc:spChg chg="mod">
          <ac:chgData name="Wali Muhammad" userId="a50c5a49626fbc72" providerId="LiveId" clId="{B1A291FD-5C31-4295-A6EB-EF8A1D189C0E}" dt="2024-04-28T17:12:09.512" v="1119" actId="20577"/>
          <ac:spMkLst>
            <pc:docMk/>
            <pc:sldMk cId="2349428349" sldId="261"/>
            <ac:spMk id="12" creationId="{0A6C3FF6-F963-4241-A1CC-9DB95D450544}"/>
          </ac:spMkLst>
        </pc:spChg>
        <pc:spChg chg="mod">
          <ac:chgData name="Wali Muhammad" userId="a50c5a49626fbc72" providerId="LiveId" clId="{B1A291FD-5C31-4295-A6EB-EF8A1D189C0E}" dt="2024-04-28T17:12:51.691" v="1122"/>
          <ac:spMkLst>
            <pc:docMk/>
            <pc:sldMk cId="2349428349" sldId="261"/>
            <ac:spMk id="13" creationId="{0640F786-DD7F-4EBA-AA9E-23A545F0C603}"/>
          </ac:spMkLst>
        </pc:spChg>
        <pc:spChg chg="mod">
          <ac:chgData name="Wali Muhammad" userId="a50c5a49626fbc72" providerId="LiveId" clId="{B1A291FD-5C31-4295-A6EB-EF8A1D189C0E}" dt="2024-04-28T17:15:04.750" v="1171" actId="20577"/>
          <ac:spMkLst>
            <pc:docMk/>
            <pc:sldMk cId="2349428349" sldId="261"/>
            <ac:spMk id="22" creationId="{BC54D2F9-9847-4D95-8EF1-73D973B4F8C2}"/>
          </ac:spMkLst>
        </pc:spChg>
        <pc:spChg chg="mod">
          <ac:chgData name="Wali Muhammad" userId="a50c5a49626fbc72" providerId="LiveId" clId="{B1A291FD-5C31-4295-A6EB-EF8A1D189C0E}" dt="2024-04-28T17:40:06.960" v="1552" actId="404"/>
          <ac:spMkLst>
            <pc:docMk/>
            <pc:sldMk cId="2349428349" sldId="261"/>
            <ac:spMk id="23" creationId="{E11E3428-BA5B-4BA4-B770-EBF089EDE29A}"/>
          </ac:spMkLst>
        </pc:spChg>
        <pc:spChg chg="mod">
          <ac:chgData name="Wali Muhammad" userId="a50c5a49626fbc72" providerId="LiveId" clId="{B1A291FD-5C31-4295-A6EB-EF8A1D189C0E}" dt="2024-04-28T17:15:16.176" v="1184" actId="20577"/>
          <ac:spMkLst>
            <pc:docMk/>
            <pc:sldMk cId="2349428349" sldId="261"/>
            <ac:spMk id="24" creationId="{93B36C16-2FDA-475E-936F-0E9F9821F7C8}"/>
          </ac:spMkLst>
        </pc:spChg>
        <pc:spChg chg="mod">
          <ac:chgData name="Wali Muhammad" userId="a50c5a49626fbc72" providerId="LiveId" clId="{B1A291FD-5C31-4295-A6EB-EF8A1D189C0E}" dt="2024-04-28T17:40:10.859" v="1553" actId="403"/>
          <ac:spMkLst>
            <pc:docMk/>
            <pc:sldMk cId="2349428349" sldId="261"/>
            <ac:spMk id="25" creationId="{6A7A1F1F-1F23-423A-82C0-78195F861404}"/>
          </ac:spMkLst>
        </pc:spChg>
        <pc:spChg chg="mod">
          <ac:chgData name="Wali Muhammad" userId="a50c5a49626fbc72" providerId="LiveId" clId="{B1A291FD-5C31-4295-A6EB-EF8A1D189C0E}" dt="2024-04-28T17:15:32.855" v="1203" actId="313"/>
          <ac:spMkLst>
            <pc:docMk/>
            <pc:sldMk cId="2349428349" sldId="261"/>
            <ac:spMk id="26" creationId="{42590896-6899-4255-B11F-852BAE52D9DA}"/>
          </ac:spMkLst>
        </pc:spChg>
        <pc:spChg chg="mod">
          <ac:chgData name="Wali Muhammad" userId="a50c5a49626fbc72" providerId="LiveId" clId="{B1A291FD-5C31-4295-A6EB-EF8A1D189C0E}" dt="2024-04-28T17:40:25.147" v="1555" actId="403"/>
          <ac:spMkLst>
            <pc:docMk/>
            <pc:sldMk cId="2349428349" sldId="261"/>
            <ac:spMk id="27" creationId="{D9338123-9F67-4B1E-BB09-84D4F440EFF4}"/>
          </ac:spMkLst>
        </pc:spChg>
        <pc:spChg chg="add mod">
          <ac:chgData name="Wali Muhammad" userId="a50c5a49626fbc72" providerId="LiveId" clId="{B1A291FD-5C31-4295-A6EB-EF8A1D189C0E}" dt="2024-04-28T17:14:06.542" v="1142"/>
          <ac:spMkLst>
            <pc:docMk/>
            <pc:sldMk cId="2349428349" sldId="261"/>
            <ac:spMk id="28" creationId="{13F9C709-8ADE-0C44-C088-954F4ED02287}"/>
          </ac:spMkLst>
        </pc:spChg>
        <pc:spChg chg="mod">
          <ac:chgData name="Wali Muhammad" userId="a50c5a49626fbc72" providerId="LiveId" clId="{B1A291FD-5C31-4295-A6EB-EF8A1D189C0E}" dt="2024-04-28T17:14:23.595" v="1147"/>
          <ac:spMkLst>
            <pc:docMk/>
            <pc:sldMk cId="2349428349" sldId="261"/>
            <ac:spMk id="30" creationId="{A08FB247-5C04-7580-B74D-7F91FB3B0BB5}"/>
          </ac:spMkLst>
        </pc:spChg>
        <pc:spChg chg="mod">
          <ac:chgData name="Wali Muhammad" userId="a50c5a49626fbc72" providerId="LiveId" clId="{B1A291FD-5C31-4295-A6EB-EF8A1D189C0E}" dt="2024-04-28T17:14:23.595" v="1147"/>
          <ac:spMkLst>
            <pc:docMk/>
            <pc:sldMk cId="2349428349" sldId="261"/>
            <ac:spMk id="31" creationId="{AFA5B2F3-B882-77D9-3B9A-59AD2824A37B}"/>
          </ac:spMkLst>
        </pc:spChg>
        <pc:spChg chg="mod">
          <ac:chgData name="Wali Muhammad" userId="a50c5a49626fbc72" providerId="LiveId" clId="{B1A291FD-5C31-4295-A6EB-EF8A1D189C0E}" dt="2024-04-28T17:14:23.595" v="1147"/>
          <ac:spMkLst>
            <pc:docMk/>
            <pc:sldMk cId="2349428349" sldId="261"/>
            <ac:spMk id="32" creationId="{46CCACFC-474A-A18D-781F-B8C316A20CDA}"/>
          </ac:spMkLst>
        </pc:spChg>
        <pc:spChg chg="mod">
          <ac:chgData name="Wali Muhammad" userId="a50c5a49626fbc72" providerId="LiveId" clId="{B1A291FD-5C31-4295-A6EB-EF8A1D189C0E}" dt="2024-04-28T17:14:23.595" v="1147"/>
          <ac:spMkLst>
            <pc:docMk/>
            <pc:sldMk cId="2349428349" sldId="261"/>
            <ac:spMk id="33" creationId="{89B86006-1A61-5250-2AF1-5C76AB3AF489}"/>
          </ac:spMkLst>
        </pc:spChg>
        <pc:grpChg chg="add del mod">
          <ac:chgData name="Wali Muhammad" userId="a50c5a49626fbc72" providerId="LiveId" clId="{B1A291FD-5C31-4295-A6EB-EF8A1D189C0E}" dt="2024-04-28T17:14:05.145" v="1141" actId="478"/>
          <ac:grpSpMkLst>
            <pc:docMk/>
            <pc:sldMk cId="2349428349" sldId="261"/>
            <ac:grpSpMk id="19" creationId="{DDD799CF-DA25-4A28-B3F3-0EC6750C5054}"/>
          </ac:grpSpMkLst>
        </pc:grpChg>
        <pc:grpChg chg="add mod">
          <ac:chgData name="Wali Muhammad" userId="a50c5a49626fbc72" providerId="LiveId" clId="{B1A291FD-5C31-4295-A6EB-EF8A1D189C0E}" dt="2024-04-28T17:14:33.389" v="1150" actId="1076"/>
          <ac:grpSpMkLst>
            <pc:docMk/>
            <pc:sldMk cId="2349428349" sldId="261"/>
            <ac:grpSpMk id="29" creationId="{5EB28CDC-CFD5-2443-2963-08DC6822933A}"/>
          </ac:grpSpMkLst>
        </pc:grpChg>
      </pc:sldChg>
      <pc:sldChg chg="del">
        <pc:chgData name="Wali Muhammad" userId="a50c5a49626fbc72" providerId="LiveId" clId="{B1A291FD-5C31-4295-A6EB-EF8A1D189C0E}" dt="2024-04-28T17:57:53.766" v="2027" actId="47"/>
        <pc:sldMkLst>
          <pc:docMk/>
          <pc:sldMk cId="3339100908" sldId="262"/>
        </pc:sldMkLst>
      </pc:sldChg>
      <pc:sldChg chg="delSp modSp del mod ord">
        <pc:chgData name="Wali Muhammad" userId="a50c5a49626fbc72" providerId="LiveId" clId="{B1A291FD-5C31-4295-A6EB-EF8A1D189C0E}" dt="2024-04-28T18:56:37.472" v="3443" actId="2696"/>
        <pc:sldMkLst>
          <pc:docMk/>
          <pc:sldMk cId="3850402953" sldId="268"/>
        </pc:sldMkLst>
        <pc:spChg chg="del mod">
          <ac:chgData name="Wali Muhammad" userId="a50c5a49626fbc72" providerId="LiveId" clId="{B1A291FD-5C31-4295-A6EB-EF8A1D189C0E}" dt="2024-04-28T18:52:52.306" v="3326" actId="478"/>
          <ac:spMkLst>
            <pc:docMk/>
            <pc:sldMk cId="3850402953" sldId="268"/>
            <ac:spMk id="26" creationId="{43483381-4AAB-4125-8394-3345F1F01A7F}"/>
          </ac:spMkLst>
        </pc:spChg>
      </pc:sldChg>
      <pc:sldChg chg="modSp del">
        <pc:chgData name="Wali Muhammad" userId="a50c5a49626fbc72" providerId="LiveId" clId="{B1A291FD-5C31-4295-A6EB-EF8A1D189C0E}" dt="2024-04-28T19:19:38.138" v="4028" actId="47"/>
        <pc:sldMkLst>
          <pc:docMk/>
          <pc:sldMk cId="442282659" sldId="271"/>
        </pc:sldMkLst>
        <pc:spChg chg="mod">
          <ac:chgData name="Wali Muhammad" userId="a50c5a49626fbc72" providerId="LiveId" clId="{B1A291FD-5C31-4295-A6EB-EF8A1D189C0E}" dt="2024-04-28T18:14:41.843" v="2640" actId="20577"/>
          <ac:spMkLst>
            <pc:docMk/>
            <pc:sldMk cId="442282659" sldId="271"/>
            <ac:spMk id="22" creationId="{70955776-2728-4957-A27C-B15D37F4B8AE}"/>
          </ac:spMkLst>
        </pc:spChg>
      </pc:sldChg>
      <pc:sldChg chg="addSp delSp modSp mod modTransition addAnim delAnim modAnim">
        <pc:chgData name="Wali Muhammad" userId="a50c5a49626fbc72" providerId="LiveId" clId="{B1A291FD-5C31-4295-A6EB-EF8A1D189C0E}" dt="2024-04-29T20:07:13.810" v="4508"/>
        <pc:sldMkLst>
          <pc:docMk/>
          <pc:sldMk cId="3702389292" sldId="273"/>
        </pc:sldMkLst>
        <pc:spChg chg="add mod">
          <ac:chgData name="Wali Muhammad" userId="a50c5a49626fbc72" providerId="LiveId" clId="{B1A291FD-5C31-4295-A6EB-EF8A1D189C0E}" dt="2024-04-28T19:32:31.814" v="4176" actId="571"/>
          <ac:spMkLst>
            <pc:docMk/>
            <pc:sldMk cId="3702389292" sldId="273"/>
            <ac:spMk id="2" creationId="{31F959EE-23A2-2729-13F9-99D0A2A5C86B}"/>
          </ac:spMkLst>
        </pc:spChg>
        <pc:spChg chg="del">
          <ac:chgData name="Wali Muhammad" userId="a50c5a49626fbc72" providerId="LiveId" clId="{B1A291FD-5C31-4295-A6EB-EF8A1D189C0E}" dt="2024-04-29T20:06:50.069" v="4506" actId="478"/>
          <ac:spMkLst>
            <pc:docMk/>
            <pc:sldMk cId="3702389292" sldId="273"/>
            <ac:spMk id="23" creationId="{AD5F2D72-6B76-4777-AABE-4A443E3582A8}"/>
          </ac:spMkLst>
        </pc:spChg>
        <pc:spChg chg="mod">
          <ac:chgData name="Wali Muhammad" userId="a50c5a49626fbc72" providerId="LiveId" clId="{B1A291FD-5C31-4295-A6EB-EF8A1D189C0E}" dt="2024-04-28T19:32:37.028" v="4198" actId="1037"/>
          <ac:spMkLst>
            <pc:docMk/>
            <pc:sldMk cId="3702389292" sldId="273"/>
            <ac:spMk id="26" creationId="{43483381-4AAB-4125-8394-3345F1F01A7F}"/>
          </ac:spMkLst>
        </pc:spChg>
        <pc:spChg chg="add del mod">
          <ac:chgData name="Wali Muhammad" userId="a50c5a49626fbc72" providerId="LiveId" clId="{B1A291FD-5C31-4295-A6EB-EF8A1D189C0E}" dt="2024-04-28T18:16:40.999" v="2673" actId="1076"/>
          <ac:spMkLst>
            <pc:docMk/>
            <pc:sldMk cId="3702389292" sldId="273"/>
            <ac:spMk id="27" creationId="{122D8CA6-349D-4375-807C-0766C7EC1A64}"/>
          </ac:spMkLst>
        </pc:spChg>
        <pc:spChg chg="mod">
          <ac:chgData name="Wali Muhammad" userId="a50c5a49626fbc72" providerId="LiveId" clId="{B1A291FD-5C31-4295-A6EB-EF8A1D189C0E}" dt="2024-04-28T19:33:01.986" v="4248" actId="1076"/>
          <ac:spMkLst>
            <pc:docMk/>
            <pc:sldMk cId="3702389292" sldId="273"/>
            <ac:spMk id="29" creationId="{F44B8F17-EFA3-4451-826D-F5CEEA7FB066}"/>
          </ac:spMkLst>
        </pc:spChg>
        <pc:spChg chg="mod topLvl">
          <ac:chgData name="Wali Muhammad" userId="a50c5a49626fbc72" providerId="LiveId" clId="{B1A291FD-5C31-4295-A6EB-EF8A1D189C0E}" dt="2024-04-28T19:32:58.447" v="4247" actId="14100"/>
          <ac:spMkLst>
            <pc:docMk/>
            <pc:sldMk cId="3702389292" sldId="273"/>
            <ac:spMk id="30" creationId="{CA5A49D4-FF14-4114-BDE1-423C7EF055D2}"/>
          </ac:spMkLst>
        </pc:spChg>
        <pc:spChg chg="del mod topLvl">
          <ac:chgData name="Wali Muhammad" userId="a50c5a49626fbc72" providerId="LiveId" clId="{B1A291FD-5C31-4295-A6EB-EF8A1D189C0E}" dt="2024-04-28T19:31:22.849" v="4162" actId="478"/>
          <ac:spMkLst>
            <pc:docMk/>
            <pc:sldMk cId="3702389292" sldId="273"/>
            <ac:spMk id="31" creationId="{01BC3A25-9CCF-40EF-9AF5-E25B5F7D21CC}"/>
          </ac:spMkLst>
        </pc:spChg>
        <pc:spChg chg="del">
          <ac:chgData name="Wali Muhammad" userId="a50c5a49626fbc72" providerId="LiveId" clId="{B1A291FD-5C31-4295-A6EB-EF8A1D189C0E}" dt="2024-04-28T19:31:17.685" v="4159" actId="478"/>
          <ac:spMkLst>
            <pc:docMk/>
            <pc:sldMk cId="3702389292" sldId="273"/>
            <ac:spMk id="32" creationId="{710753BF-BF2B-4D94-8EE8-01D5A4E4F673}"/>
          </ac:spMkLst>
        </pc:spChg>
        <pc:grpChg chg="del">
          <ac:chgData name="Wali Muhammad" userId="a50c5a49626fbc72" providerId="LiveId" clId="{B1A291FD-5C31-4295-A6EB-EF8A1D189C0E}" dt="2024-04-28T19:31:22.849" v="4162" actId="478"/>
          <ac:grpSpMkLst>
            <pc:docMk/>
            <pc:sldMk cId="3702389292" sldId="273"/>
            <ac:grpSpMk id="3" creationId="{13485649-27F9-48EA-B6D3-EE3AA491EA09}"/>
          </ac:grpSpMkLst>
        </pc:grpChg>
        <pc:grpChg chg="del">
          <ac:chgData name="Wali Muhammad" userId="a50c5a49626fbc72" providerId="LiveId" clId="{B1A291FD-5C31-4295-A6EB-EF8A1D189C0E}" dt="2024-04-28T19:31:19.548" v="4160" actId="478"/>
          <ac:grpSpMkLst>
            <pc:docMk/>
            <pc:sldMk cId="3702389292" sldId="273"/>
            <ac:grpSpMk id="4" creationId="{320B4A5F-5859-490B-9D4B-309F213A9E4A}"/>
          </ac:grpSpMkLst>
        </pc:grpChg>
      </pc:sldChg>
      <pc:sldChg chg="addSp delSp del mod ord addAnim delAnim">
        <pc:chgData name="Wali Muhammad" userId="a50c5a49626fbc72" providerId="LiveId" clId="{B1A291FD-5C31-4295-A6EB-EF8A1D189C0E}" dt="2024-04-28T19:30:39.143" v="4155" actId="47"/>
        <pc:sldMkLst>
          <pc:docMk/>
          <pc:sldMk cId="3916475081" sldId="274"/>
        </pc:sldMkLst>
        <pc:spChg chg="add del">
          <ac:chgData name="Wali Muhammad" userId="a50c5a49626fbc72" providerId="LiveId" clId="{B1A291FD-5C31-4295-A6EB-EF8A1D189C0E}" dt="2024-04-28T18:17:15.208" v="2679" actId="21"/>
          <ac:spMkLst>
            <pc:docMk/>
            <pc:sldMk cId="3916475081" sldId="274"/>
            <ac:spMk id="29" creationId="{F44B8F17-EFA3-4451-826D-F5CEEA7FB066}"/>
          </ac:spMkLst>
        </pc:spChg>
      </pc:sldChg>
      <pc:sldChg chg="del">
        <pc:chgData name="Wali Muhammad" userId="a50c5a49626fbc72" providerId="LiveId" clId="{B1A291FD-5C31-4295-A6EB-EF8A1D189C0E}" dt="2024-04-28T19:19:37.245" v="4027" actId="47"/>
        <pc:sldMkLst>
          <pc:docMk/>
          <pc:sldMk cId="1424483541" sldId="275"/>
        </pc:sldMkLst>
      </pc:sldChg>
      <pc:sldChg chg="addSp delSp modSp mod ord modTransition modAnim">
        <pc:chgData name="Wali Muhammad" userId="a50c5a49626fbc72" providerId="LiveId" clId="{B1A291FD-5C31-4295-A6EB-EF8A1D189C0E}" dt="2024-04-29T20:08:00.155" v="4534" actId="1036"/>
        <pc:sldMkLst>
          <pc:docMk/>
          <pc:sldMk cId="856165285" sldId="276"/>
        </pc:sldMkLst>
        <pc:spChg chg="add del mod">
          <ac:chgData name="Wali Muhammad" userId="a50c5a49626fbc72" providerId="LiveId" clId="{B1A291FD-5C31-4295-A6EB-EF8A1D189C0E}" dt="2024-04-28T19:28:51.419" v="4154" actId="478"/>
          <ac:spMkLst>
            <pc:docMk/>
            <pc:sldMk cId="856165285" sldId="276"/>
            <ac:spMk id="4" creationId="{C4CBD159-DE27-8F6F-F616-857BA055C2F2}"/>
          </ac:spMkLst>
        </pc:spChg>
        <pc:spChg chg="mod">
          <ac:chgData name="Wali Muhammad" userId="a50c5a49626fbc72" providerId="LiveId" clId="{B1A291FD-5C31-4295-A6EB-EF8A1D189C0E}" dt="2024-04-29T20:08:00.155" v="4534" actId="1036"/>
          <ac:spMkLst>
            <pc:docMk/>
            <pc:sldMk cId="856165285" sldId="276"/>
            <ac:spMk id="5" creationId="{7AE43446-9496-47C8-85AF-AD706AB6D156}"/>
          </ac:spMkLst>
        </pc:spChg>
        <pc:spChg chg="del">
          <ac:chgData name="Wali Muhammad" userId="a50c5a49626fbc72" providerId="LiveId" clId="{B1A291FD-5C31-4295-A6EB-EF8A1D189C0E}" dt="2024-04-28T19:28:48.639" v="4153" actId="478"/>
          <ac:spMkLst>
            <pc:docMk/>
            <pc:sldMk cId="856165285" sldId="276"/>
            <ac:spMk id="6" creationId="{C141A610-C4EF-47D8-A4CA-83E87454C814}"/>
          </ac:spMkLst>
        </pc:spChg>
        <pc:spChg chg="mod">
          <ac:chgData name="Wali Muhammad" userId="a50c5a49626fbc72" providerId="LiveId" clId="{B1A291FD-5C31-4295-A6EB-EF8A1D189C0E}" dt="2024-04-29T20:08:00.155" v="4534" actId="1036"/>
          <ac:spMkLst>
            <pc:docMk/>
            <pc:sldMk cId="856165285" sldId="276"/>
            <ac:spMk id="7" creationId="{B340C355-5E13-4110-9F38-EB31F9246E73}"/>
          </ac:spMkLst>
        </pc:spChg>
        <pc:spChg chg="mod">
          <ac:chgData name="Wali Muhammad" userId="a50c5a49626fbc72" providerId="LiveId" clId="{B1A291FD-5C31-4295-A6EB-EF8A1D189C0E}" dt="2024-04-29T20:08:00.155" v="4534" actId="1036"/>
          <ac:spMkLst>
            <pc:docMk/>
            <pc:sldMk cId="856165285" sldId="276"/>
            <ac:spMk id="10" creationId="{C76D32B6-0BA3-4BAB-A996-5A843120A199}"/>
          </ac:spMkLst>
        </pc:spChg>
        <pc:spChg chg="mod">
          <ac:chgData name="Wali Muhammad" userId="a50c5a49626fbc72" providerId="LiveId" clId="{B1A291FD-5C31-4295-A6EB-EF8A1D189C0E}" dt="2024-04-29T20:08:00.155" v="4534" actId="1036"/>
          <ac:spMkLst>
            <pc:docMk/>
            <pc:sldMk cId="856165285" sldId="276"/>
            <ac:spMk id="11" creationId="{1F2F7438-1881-44F9-A3E6-466D81766CE5}"/>
          </ac:spMkLst>
        </pc:spChg>
        <pc:spChg chg="del">
          <ac:chgData name="Wali Muhammad" userId="a50c5a49626fbc72" providerId="LiveId" clId="{B1A291FD-5C31-4295-A6EB-EF8A1D189C0E}" dt="2024-04-29T20:07:49.752" v="4513" actId="478"/>
          <ac:spMkLst>
            <pc:docMk/>
            <pc:sldMk cId="856165285" sldId="276"/>
            <ac:spMk id="13" creationId="{50383B61-0D3A-4FC2-BEB2-EC8728CB8390}"/>
          </ac:spMkLst>
        </pc:spChg>
        <pc:spChg chg="mod">
          <ac:chgData name="Wali Muhammad" userId="a50c5a49626fbc72" providerId="LiveId" clId="{B1A291FD-5C31-4295-A6EB-EF8A1D189C0E}" dt="2024-04-29T20:08:00.155" v="4534" actId="1036"/>
          <ac:spMkLst>
            <pc:docMk/>
            <pc:sldMk cId="856165285" sldId="276"/>
            <ac:spMk id="14" creationId="{D1B1CAEF-D77A-4072-86D3-4F9D267ED33C}"/>
          </ac:spMkLst>
        </pc:spChg>
        <pc:spChg chg="mod">
          <ac:chgData name="Wali Muhammad" userId="a50c5a49626fbc72" providerId="LiveId" clId="{B1A291FD-5C31-4295-A6EB-EF8A1D189C0E}" dt="2024-04-29T20:08:00.155" v="4534" actId="1036"/>
          <ac:spMkLst>
            <pc:docMk/>
            <pc:sldMk cId="856165285" sldId="276"/>
            <ac:spMk id="15" creationId="{7B0E1A4F-6FAD-414F-A481-EAAD2956FC34}"/>
          </ac:spMkLst>
        </pc:spChg>
        <pc:spChg chg="mod">
          <ac:chgData name="Wali Muhammad" userId="a50c5a49626fbc72" providerId="LiveId" clId="{B1A291FD-5C31-4295-A6EB-EF8A1D189C0E}" dt="2024-04-29T20:08:00.155" v="4534" actId="1036"/>
          <ac:spMkLst>
            <pc:docMk/>
            <pc:sldMk cId="856165285" sldId="276"/>
            <ac:spMk id="16" creationId="{9391F112-62BD-4CA0-835E-AF16010E92D2}"/>
          </ac:spMkLst>
        </pc:spChg>
        <pc:spChg chg="mod">
          <ac:chgData name="Wali Muhammad" userId="a50c5a49626fbc72" providerId="LiveId" clId="{B1A291FD-5C31-4295-A6EB-EF8A1D189C0E}" dt="2024-04-29T20:08:00.155" v="4534" actId="1036"/>
          <ac:spMkLst>
            <pc:docMk/>
            <pc:sldMk cId="856165285" sldId="276"/>
            <ac:spMk id="17" creationId="{CADC82C4-DA42-4B41-A3F9-D22905CF2011}"/>
          </ac:spMkLst>
        </pc:spChg>
        <pc:spChg chg="mod">
          <ac:chgData name="Wali Muhammad" userId="a50c5a49626fbc72" providerId="LiveId" clId="{B1A291FD-5C31-4295-A6EB-EF8A1D189C0E}" dt="2024-04-29T20:08:00.155" v="4534" actId="1036"/>
          <ac:spMkLst>
            <pc:docMk/>
            <pc:sldMk cId="856165285" sldId="276"/>
            <ac:spMk id="18" creationId="{6A494912-DD64-43ED-9C62-170DBE342970}"/>
          </ac:spMkLst>
        </pc:spChg>
        <pc:spChg chg="del">
          <ac:chgData name="Wali Muhammad" userId="a50c5a49626fbc72" providerId="LiveId" clId="{B1A291FD-5C31-4295-A6EB-EF8A1D189C0E}" dt="2024-04-29T20:07:47.271" v="4510" actId="478"/>
          <ac:spMkLst>
            <pc:docMk/>
            <pc:sldMk cId="856165285" sldId="276"/>
            <ac:spMk id="19" creationId="{3FD39048-A60E-462E-8733-2A2E0DEAFE38}"/>
          </ac:spMkLst>
        </pc:spChg>
        <pc:spChg chg="del">
          <ac:chgData name="Wali Muhammad" userId="a50c5a49626fbc72" providerId="LiveId" clId="{B1A291FD-5C31-4295-A6EB-EF8A1D189C0E}" dt="2024-04-29T20:07:55.166" v="4514" actId="478"/>
          <ac:spMkLst>
            <pc:docMk/>
            <pc:sldMk cId="856165285" sldId="276"/>
            <ac:spMk id="20" creationId="{E95B2E0C-5F08-42F9-9C0C-93853481FF62}"/>
          </ac:spMkLst>
        </pc:spChg>
        <pc:spChg chg="del">
          <ac:chgData name="Wali Muhammad" userId="a50c5a49626fbc72" providerId="LiveId" clId="{B1A291FD-5C31-4295-A6EB-EF8A1D189C0E}" dt="2024-04-29T20:07:48.961" v="4512" actId="478"/>
          <ac:spMkLst>
            <pc:docMk/>
            <pc:sldMk cId="856165285" sldId="276"/>
            <ac:spMk id="21" creationId="{09D452DE-40F2-46B5-80FF-9B39D4CBC5E5}"/>
          </ac:spMkLst>
        </pc:spChg>
        <pc:spChg chg="del">
          <ac:chgData name="Wali Muhammad" userId="a50c5a49626fbc72" providerId="LiveId" clId="{B1A291FD-5C31-4295-A6EB-EF8A1D189C0E}" dt="2024-04-29T20:07:48.184" v="4511" actId="478"/>
          <ac:spMkLst>
            <pc:docMk/>
            <pc:sldMk cId="856165285" sldId="276"/>
            <ac:spMk id="22" creationId="{C8FE5E78-10BF-4706-8064-DB53EAB404CC}"/>
          </ac:spMkLst>
        </pc:spChg>
        <pc:spChg chg="del">
          <ac:chgData name="Wali Muhammad" userId="a50c5a49626fbc72" providerId="LiveId" clId="{B1A291FD-5C31-4295-A6EB-EF8A1D189C0E}" dt="2024-04-29T20:07:46.058" v="4509" actId="478"/>
          <ac:spMkLst>
            <pc:docMk/>
            <pc:sldMk cId="856165285" sldId="276"/>
            <ac:spMk id="23" creationId="{BEDE84C1-829D-4262-94C0-07677C620463}"/>
          </ac:spMkLst>
        </pc:spChg>
      </pc:sldChg>
      <pc:sldChg chg="modSp mod modTransition">
        <pc:chgData name="Wali Muhammad" userId="a50c5a49626fbc72" providerId="LiveId" clId="{B1A291FD-5C31-4295-A6EB-EF8A1D189C0E}" dt="2024-04-28T19:42:40.069" v="4289"/>
        <pc:sldMkLst>
          <pc:docMk/>
          <pc:sldMk cId="831438173" sldId="277"/>
        </pc:sldMkLst>
        <pc:spChg chg="mod">
          <ac:chgData name="Wali Muhammad" userId="a50c5a49626fbc72" providerId="LiveId" clId="{B1A291FD-5C31-4295-A6EB-EF8A1D189C0E}" dt="2024-04-28T19:37:54.554" v="4272" actId="2711"/>
          <ac:spMkLst>
            <pc:docMk/>
            <pc:sldMk cId="831438173" sldId="277"/>
            <ac:spMk id="19" creationId="{58FF6F2A-D8C1-41D2-81E1-6B91B1E478D3}"/>
          </ac:spMkLst>
        </pc:spChg>
        <pc:spChg chg="mod">
          <ac:chgData name="Wali Muhammad" userId="a50c5a49626fbc72" providerId="LiveId" clId="{B1A291FD-5C31-4295-A6EB-EF8A1D189C0E}" dt="2024-04-28T19:37:18.083" v="4269"/>
          <ac:spMkLst>
            <pc:docMk/>
            <pc:sldMk cId="831438173" sldId="277"/>
            <ac:spMk id="50" creationId="{C70293C3-A6EA-480A-8C11-5827122EB7E6}"/>
          </ac:spMkLst>
        </pc:spChg>
        <pc:spChg chg="mod">
          <ac:chgData name="Wali Muhammad" userId="a50c5a49626fbc72" providerId="LiveId" clId="{B1A291FD-5C31-4295-A6EB-EF8A1D189C0E}" dt="2024-04-28T19:35:35.303" v="4251" actId="20577"/>
          <ac:spMkLst>
            <pc:docMk/>
            <pc:sldMk cId="831438173" sldId="277"/>
            <ac:spMk id="59" creationId="{69B2D161-8E3E-4A19-A8C5-ADD877B81B37}"/>
          </ac:spMkLst>
        </pc:spChg>
        <pc:spChg chg="mod">
          <ac:chgData name="Wali Muhammad" userId="a50c5a49626fbc72" providerId="LiveId" clId="{B1A291FD-5C31-4295-A6EB-EF8A1D189C0E}" dt="2024-04-28T19:36:56.949" v="4266" actId="20577"/>
          <ac:spMkLst>
            <pc:docMk/>
            <pc:sldMk cId="831438173" sldId="277"/>
            <ac:spMk id="60" creationId="{68139C6F-4C49-40DE-A499-2D3D5BEC95EE}"/>
          </ac:spMkLst>
        </pc:spChg>
      </pc:sldChg>
      <pc:sldChg chg="addSp delSp modSp add del mod ord modTransition addAnim delAnim modAnim">
        <pc:chgData name="Wali Muhammad" userId="a50c5a49626fbc72" providerId="LiveId" clId="{B1A291FD-5C31-4295-A6EB-EF8A1D189C0E}" dt="2024-04-28T19:43:47.314" v="4292"/>
        <pc:sldMkLst>
          <pc:docMk/>
          <pc:sldMk cId="4126773771" sldId="278"/>
        </pc:sldMkLst>
        <pc:spChg chg="mod">
          <ac:chgData name="Wali Muhammad" userId="a50c5a49626fbc72" providerId="LiveId" clId="{B1A291FD-5C31-4295-A6EB-EF8A1D189C0E}" dt="2024-04-28T18:36:01.562" v="3083" actId="20577"/>
          <ac:spMkLst>
            <pc:docMk/>
            <pc:sldMk cId="4126773771" sldId="278"/>
            <ac:spMk id="14" creationId="{AB36BEA6-F735-461A-896D-725617B4D3F6}"/>
          </ac:spMkLst>
        </pc:spChg>
        <pc:spChg chg="mod">
          <ac:chgData name="Wali Muhammad" userId="a50c5a49626fbc72" providerId="LiveId" clId="{B1A291FD-5C31-4295-A6EB-EF8A1D189C0E}" dt="2024-04-28T18:38:05.171" v="3213"/>
          <ac:spMkLst>
            <pc:docMk/>
            <pc:sldMk cId="4126773771" sldId="278"/>
            <ac:spMk id="15" creationId="{5E7B5ED7-362F-481E-A38A-BE681C5A9624}"/>
          </ac:spMkLst>
        </pc:spChg>
        <pc:spChg chg="mod topLvl">
          <ac:chgData name="Wali Muhammad" userId="a50c5a49626fbc72" providerId="LiveId" clId="{B1A291FD-5C31-4295-A6EB-EF8A1D189C0E}" dt="2024-04-28T18:32:38.888" v="3001" actId="20577"/>
          <ac:spMkLst>
            <pc:docMk/>
            <pc:sldMk cId="4126773771" sldId="278"/>
            <ac:spMk id="17" creationId="{DECA6ABE-484C-40D5-8E75-0E3C3CBB0C6F}"/>
          </ac:spMkLst>
        </pc:spChg>
        <pc:spChg chg="add del mod topLvl">
          <ac:chgData name="Wali Muhammad" userId="a50c5a49626fbc72" providerId="LiveId" clId="{B1A291FD-5C31-4295-A6EB-EF8A1D189C0E}" dt="2024-04-28T18:33:41.571" v="3021" actId="20577"/>
          <ac:spMkLst>
            <pc:docMk/>
            <pc:sldMk cId="4126773771" sldId="278"/>
            <ac:spMk id="18" creationId="{2A2BE5D8-4C83-4101-8979-FEFC103F7923}"/>
          </ac:spMkLst>
        </pc:spChg>
        <pc:spChg chg="mod topLvl">
          <ac:chgData name="Wali Muhammad" userId="a50c5a49626fbc72" providerId="LiveId" clId="{B1A291FD-5C31-4295-A6EB-EF8A1D189C0E}" dt="2024-04-28T18:32:43.702" v="3002"/>
          <ac:spMkLst>
            <pc:docMk/>
            <pc:sldMk cId="4126773771" sldId="278"/>
            <ac:spMk id="26" creationId="{75A4EB5B-AF4F-4BBA-935B-8E392105C977}"/>
          </ac:spMkLst>
        </pc:spChg>
        <pc:spChg chg="add del mod topLvl">
          <ac:chgData name="Wali Muhammad" userId="a50c5a49626fbc72" providerId="LiveId" clId="{B1A291FD-5C31-4295-A6EB-EF8A1D189C0E}" dt="2024-04-28T18:33:53.729" v="3026" actId="255"/>
          <ac:spMkLst>
            <pc:docMk/>
            <pc:sldMk cId="4126773771" sldId="278"/>
            <ac:spMk id="27" creationId="{54613E90-6A4C-446D-9ABF-6579A64C35C7}"/>
          </ac:spMkLst>
        </pc:spChg>
        <pc:spChg chg="mod topLvl">
          <ac:chgData name="Wali Muhammad" userId="a50c5a49626fbc72" providerId="LiveId" clId="{B1A291FD-5C31-4295-A6EB-EF8A1D189C0E}" dt="2024-04-28T18:32:45.878" v="3003"/>
          <ac:spMkLst>
            <pc:docMk/>
            <pc:sldMk cId="4126773771" sldId="278"/>
            <ac:spMk id="29" creationId="{8D3BEEE1-6F08-4D84-8B4C-2E7E01D11701}"/>
          </ac:spMkLst>
        </pc:spChg>
        <pc:spChg chg="add del mod topLvl">
          <ac:chgData name="Wali Muhammad" userId="a50c5a49626fbc72" providerId="LiveId" clId="{B1A291FD-5C31-4295-A6EB-EF8A1D189C0E}" dt="2024-04-28T18:34:49.025" v="3063" actId="255"/>
          <ac:spMkLst>
            <pc:docMk/>
            <pc:sldMk cId="4126773771" sldId="278"/>
            <ac:spMk id="30" creationId="{FC7ADDFB-F29C-47C6-B41C-3D22BEB5C4F7}"/>
          </ac:spMkLst>
        </pc:spChg>
        <pc:spChg chg="mod topLvl">
          <ac:chgData name="Wali Muhammad" userId="a50c5a49626fbc72" providerId="LiveId" clId="{B1A291FD-5C31-4295-A6EB-EF8A1D189C0E}" dt="2024-04-28T18:32:48.205" v="3004"/>
          <ac:spMkLst>
            <pc:docMk/>
            <pc:sldMk cId="4126773771" sldId="278"/>
            <ac:spMk id="32" creationId="{389C8D1A-6D5C-40B6-8CAB-4776526B72A9}"/>
          </ac:spMkLst>
        </pc:spChg>
        <pc:spChg chg="add del mod topLvl">
          <ac:chgData name="Wali Muhammad" userId="a50c5a49626fbc72" providerId="LiveId" clId="{B1A291FD-5C31-4295-A6EB-EF8A1D189C0E}" dt="2024-04-28T18:34:53.874" v="3064" actId="255"/>
          <ac:spMkLst>
            <pc:docMk/>
            <pc:sldMk cId="4126773771" sldId="278"/>
            <ac:spMk id="33" creationId="{1A3FE2A6-A7E2-4FC1-A08A-08924AD96BD5}"/>
          </ac:spMkLst>
        </pc:spChg>
        <pc:spChg chg="mod topLvl">
          <ac:chgData name="Wali Muhammad" userId="a50c5a49626fbc72" providerId="LiveId" clId="{B1A291FD-5C31-4295-A6EB-EF8A1D189C0E}" dt="2024-04-28T18:32:55.300" v="3008"/>
          <ac:spMkLst>
            <pc:docMk/>
            <pc:sldMk cId="4126773771" sldId="278"/>
            <ac:spMk id="78" creationId="{EA8E15C1-D095-46BE-9DA2-202F17082D22}"/>
          </ac:spMkLst>
        </pc:spChg>
        <pc:spChg chg="del mod topLvl">
          <ac:chgData name="Wali Muhammad" userId="a50c5a49626fbc72" providerId="LiveId" clId="{B1A291FD-5C31-4295-A6EB-EF8A1D189C0E}" dt="2024-04-28T18:35:09.574" v="3068" actId="255"/>
          <ac:spMkLst>
            <pc:docMk/>
            <pc:sldMk cId="4126773771" sldId="278"/>
            <ac:spMk id="79" creationId="{1012EAFA-C4B5-425E-AECC-1321C5EBE934}"/>
          </ac:spMkLst>
        </pc:spChg>
        <pc:spChg chg="mod topLvl">
          <ac:chgData name="Wali Muhammad" userId="a50c5a49626fbc72" providerId="LiveId" clId="{B1A291FD-5C31-4295-A6EB-EF8A1D189C0E}" dt="2024-04-28T18:32:53.427" v="3007"/>
          <ac:spMkLst>
            <pc:docMk/>
            <pc:sldMk cId="4126773771" sldId="278"/>
            <ac:spMk id="81" creationId="{F4C17384-06F5-4FD3-AAD7-9B29EC3573B1}"/>
          </ac:spMkLst>
        </pc:spChg>
        <pc:spChg chg="del mod topLvl">
          <ac:chgData name="Wali Muhammad" userId="a50c5a49626fbc72" providerId="LiveId" clId="{B1A291FD-5C31-4295-A6EB-EF8A1D189C0E}" dt="2024-04-28T18:35:05.221" v="3067" actId="255"/>
          <ac:spMkLst>
            <pc:docMk/>
            <pc:sldMk cId="4126773771" sldId="278"/>
            <ac:spMk id="82" creationId="{40E36DC6-FE57-4DE5-9323-AF4E7900A3D0}"/>
          </ac:spMkLst>
        </pc:spChg>
        <pc:spChg chg="mod topLvl">
          <ac:chgData name="Wali Muhammad" userId="a50c5a49626fbc72" providerId="LiveId" clId="{B1A291FD-5C31-4295-A6EB-EF8A1D189C0E}" dt="2024-04-28T18:32:51.654" v="3006"/>
          <ac:spMkLst>
            <pc:docMk/>
            <pc:sldMk cId="4126773771" sldId="278"/>
            <ac:spMk id="84" creationId="{B3DD8F0B-D4CE-4C6B-8BAE-08A3559EACFE}"/>
          </ac:spMkLst>
        </pc:spChg>
        <pc:spChg chg="del mod topLvl">
          <ac:chgData name="Wali Muhammad" userId="a50c5a49626fbc72" providerId="LiveId" clId="{B1A291FD-5C31-4295-A6EB-EF8A1D189C0E}" dt="2024-04-28T18:35:01.396" v="3066" actId="255"/>
          <ac:spMkLst>
            <pc:docMk/>
            <pc:sldMk cId="4126773771" sldId="278"/>
            <ac:spMk id="85" creationId="{2F06B426-79B5-4980-91A2-BAFDA31819F3}"/>
          </ac:spMkLst>
        </pc:spChg>
        <pc:spChg chg="mod topLvl">
          <ac:chgData name="Wali Muhammad" userId="a50c5a49626fbc72" providerId="LiveId" clId="{B1A291FD-5C31-4295-A6EB-EF8A1D189C0E}" dt="2024-04-28T18:32:49.773" v="3005"/>
          <ac:spMkLst>
            <pc:docMk/>
            <pc:sldMk cId="4126773771" sldId="278"/>
            <ac:spMk id="87" creationId="{E3ED5B17-C424-4C0C-B64E-6E33EF96C818}"/>
          </ac:spMkLst>
        </pc:spChg>
        <pc:spChg chg="del mod topLvl">
          <ac:chgData name="Wali Muhammad" userId="a50c5a49626fbc72" providerId="LiveId" clId="{B1A291FD-5C31-4295-A6EB-EF8A1D189C0E}" dt="2024-04-28T18:34:57.936" v="3065" actId="255"/>
          <ac:spMkLst>
            <pc:docMk/>
            <pc:sldMk cId="4126773771" sldId="278"/>
            <ac:spMk id="88" creationId="{3CB2BD93-968A-47E9-8948-7D3CB2BF91FE}"/>
          </ac:spMkLst>
        </pc:spChg>
        <pc:grpChg chg="mod">
          <ac:chgData name="Wali Muhammad" userId="a50c5a49626fbc72" providerId="LiveId" clId="{B1A291FD-5C31-4295-A6EB-EF8A1D189C0E}" dt="2024-04-28T18:21:49.055" v="2742" actId="1076"/>
          <ac:grpSpMkLst>
            <pc:docMk/>
            <pc:sldMk cId="4126773771" sldId="278"/>
            <ac:grpSpMk id="5" creationId="{E4AE6532-FA4C-4405-92BE-094F3E66BAE6}"/>
          </ac:grpSpMkLst>
        </pc:grpChg>
        <pc:grpChg chg="add del">
          <ac:chgData name="Wali Muhammad" userId="a50c5a49626fbc72" providerId="LiveId" clId="{B1A291FD-5C31-4295-A6EB-EF8A1D189C0E}" dt="2024-04-28T18:32:02.254" v="2982" actId="478"/>
          <ac:grpSpMkLst>
            <pc:docMk/>
            <pc:sldMk cId="4126773771" sldId="278"/>
            <ac:grpSpMk id="16" creationId="{4EA0A6D6-E792-47E1-BB67-95F8BCCE7157}"/>
          </ac:grpSpMkLst>
        </pc:grpChg>
        <pc:grpChg chg="add del">
          <ac:chgData name="Wali Muhammad" userId="a50c5a49626fbc72" providerId="LiveId" clId="{B1A291FD-5C31-4295-A6EB-EF8A1D189C0E}" dt="2024-04-28T18:32:01.850" v="2981" actId="478"/>
          <ac:grpSpMkLst>
            <pc:docMk/>
            <pc:sldMk cId="4126773771" sldId="278"/>
            <ac:grpSpMk id="25" creationId="{2692A591-FEDA-4E10-8E86-D22DD590B59E}"/>
          </ac:grpSpMkLst>
        </pc:grpChg>
        <pc:grpChg chg="add del">
          <ac:chgData name="Wali Muhammad" userId="a50c5a49626fbc72" providerId="LiveId" clId="{B1A291FD-5C31-4295-A6EB-EF8A1D189C0E}" dt="2024-04-28T18:32:01.460" v="2980" actId="478"/>
          <ac:grpSpMkLst>
            <pc:docMk/>
            <pc:sldMk cId="4126773771" sldId="278"/>
            <ac:grpSpMk id="28" creationId="{9A764037-C1D7-4F3F-AC73-95F51AE772E9}"/>
          </ac:grpSpMkLst>
        </pc:grpChg>
        <pc:grpChg chg="add del">
          <ac:chgData name="Wali Muhammad" userId="a50c5a49626fbc72" providerId="LiveId" clId="{B1A291FD-5C31-4295-A6EB-EF8A1D189C0E}" dt="2024-04-28T18:32:00.569" v="2979" actId="478"/>
          <ac:grpSpMkLst>
            <pc:docMk/>
            <pc:sldMk cId="4126773771" sldId="278"/>
            <ac:grpSpMk id="31" creationId="{4829D6AF-D967-4D63-BF05-D58F68C60CF4}"/>
          </ac:grpSpMkLst>
        </pc:grpChg>
        <pc:grpChg chg="del">
          <ac:chgData name="Wali Muhammad" userId="a50c5a49626fbc72" providerId="LiveId" clId="{B1A291FD-5C31-4295-A6EB-EF8A1D189C0E}" dt="2024-04-28T18:21:37.294" v="2737" actId="478"/>
          <ac:grpSpMkLst>
            <pc:docMk/>
            <pc:sldMk cId="4126773771" sldId="278"/>
            <ac:grpSpMk id="77" creationId="{DA75C3EB-7415-4FDD-AE8C-AC3A613696AF}"/>
          </ac:grpSpMkLst>
        </pc:grpChg>
        <pc:grpChg chg="add del">
          <ac:chgData name="Wali Muhammad" userId="a50c5a49626fbc72" providerId="LiveId" clId="{B1A291FD-5C31-4295-A6EB-EF8A1D189C0E}" dt="2024-04-28T18:21:35.755" v="2736" actId="478"/>
          <ac:grpSpMkLst>
            <pc:docMk/>
            <pc:sldMk cId="4126773771" sldId="278"/>
            <ac:grpSpMk id="80" creationId="{0440D6AD-3908-4F10-AE35-2D40A3F39817}"/>
          </ac:grpSpMkLst>
        </pc:grpChg>
        <pc:grpChg chg="del">
          <ac:chgData name="Wali Muhammad" userId="a50c5a49626fbc72" providerId="LiveId" clId="{B1A291FD-5C31-4295-A6EB-EF8A1D189C0E}" dt="2024-04-28T18:21:39.137" v="2738" actId="478"/>
          <ac:grpSpMkLst>
            <pc:docMk/>
            <pc:sldMk cId="4126773771" sldId="278"/>
            <ac:grpSpMk id="83" creationId="{4FA67E04-3E12-4772-96AA-1F93CFC1A657}"/>
          </ac:grpSpMkLst>
        </pc:grpChg>
        <pc:grpChg chg="del">
          <ac:chgData name="Wali Muhammad" userId="a50c5a49626fbc72" providerId="LiveId" clId="{B1A291FD-5C31-4295-A6EB-EF8A1D189C0E}" dt="2024-04-28T18:21:40.918" v="2739" actId="478"/>
          <ac:grpSpMkLst>
            <pc:docMk/>
            <pc:sldMk cId="4126773771" sldId="278"/>
            <ac:grpSpMk id="86" creationId="{7B516AD4-F944-46A7-919B-ABEFA35F4E94}"/>
          </ac:grpSpMkLst>
        </pc:grpChg>
      </pc:sldChg>
      <pc:sldChg chg="addSp delSp modSp mod ord modTransition setBg">
        <pc:chgData name="Wali Muhammad" userId="a50c5a49626fbc72" providerId="LiveId" clId="{B1A291FD-5C31-4295-A6EB-EF8A1D189C0E}" dt="2024-04-28T19:42:40.069" v="4289"/>
        <pc:sldMkLst>
          <pc:docMk/>
          <pc:sldMk cId="116062315" sldId="280"/>
        </pc:sldMkLst>
        <pc:spChg chg="add del mod">
          <ac:chgData name="Wali Muhammad" userId="a50c5a49626fbc72" providerId="LiveId" clId="{B1A291FD-5C31-4295-A6EB-EF8A1D189C0E}" dt="2024-04-28T17:09:38.941" v="1061" actId="478"/>
          <ac:spMkLst>
            <pc:docMk/>
            <pc:sldMk cId="116062315" sldId="280"/>
            <ac:spMk id="5" creationId="{EE0F04CD-E912-C90B-04FE-BCA64D0C406D}"/>
          </ac:spMkLst>
        </pc:spChg>
        <pc:spChg chg="add del mod">
          <ac:chgData name="Wali Muhammad" userId="a50c5a49626fbc72" providerId="LiveId" clId="{B1A291FD-5C31-4295-A6EB-EF8A1D189C0E}" dt="2024-04-28T17:10:30.851" v="1086" actId="478"/>
          <ac:spMkLst>
            <pc:docMk/>
            <pc:sldMk cId="116062315" sldId="280"/>
            <ac:spMk id="7" creationId="{A4696B60-F8BE-7C09-822F-4CE9C090B10D}"/>
          </ac:spMkLst>
        </pc:spChg>
        <pc:spChg chg="add del mod">
          <ac:chgData name="Wali Muhammad" userId="a50c5a49626fbc72" providerId="LiveId" clId="{B1A291FD-5C31-4295-A6EB-EF8A1D189C0E}" dt="2024-04-28T17:24:53.981" v="1344" actId="478"/>
          <ac:spMkLst>
            <pc:docMk/>
            <pc:sldMk cId="116062315" sldId="280"/>
            <ac:spMk id="9" creationId="{D4710A0B-2A08-5FC3-6161-2D3D0792613E}"/>
          </ac:spMkLst>
        </pc:spChg>
        <pc:spChg chg="add del mod">
          <ac:chgData name="Wali Muhammad" userId="a50c5a49626fbc72" providerId="LiveId" clId="{B1A291FD-5C31-4295-A6EB-EF8A1D189C0E}" dt="2024-04-28T17:24:56.627" v="1345" actId="478"/>
          <ac:spMkLst>
            <pc:docMk/>
            <pc:sldMk cId="116062315" sldId="280"/>
            <ac:spMk id="11" creationId="{4DA253EF-649D-AB00-FA0E-B62200DC2C42}"/>
          </ac:spMkLst>
        </pc:spChg>
        <pc:spChg chg="add mod ord">
          <ac:chgData name="Wali Muhammad" userId="a50c5a49626fbc72" providerId="LiveId" clId="{B1A291FD-5C31-4295-A6EB-EF8A1D189C0E}" dt="2024-04-28T17:29:44.011" v="1369" actId="26606"/>
          <ac:spMkLst>
            <pc:docMk/>
            <pc:sldMk cId="116062315" sldId="280"/>
            <ac:spMk id="12" creationId="{EE1EE477-79A7-AD39-DD3E-9376B05439FC}"/>
          </ac:spMkLst>
        </pc:spChg>
        <pc:spChg chg="add del mod">
          <ac:chgData name="Wali Muhammad" userId="a50c5a49626fbc72" providerId="LiveId" clId="{B1A291FD-5C31-4295-A6EB-EF8A1D189C0E}" dt="2024-04-28T17:27:59.286" v="1366" actId="478"/>
          <ac:spMkLst>
            <pc:docMk/>
            <pc:sldMk cId="116062315" sldId="280"/>
            <ac:spMk id="13" creationId="{CF462514-B861-FE0F-5A66-9499C96DED12}"/>
          </ac:spMkLst>
        </pc:spChg>
        <pc:spChg chg="del mod ord">
          <ac:chgData name="Wali Muhammad" userId="a50c5a49626fbc72" providerId="LiveId" clId="{B1A291FD-5C31-4295-A6EB-EF8A1D189C0E}" dt="2024-04-28T17:19:51.993" v="1274" actId="478"/>
          <ac:spMkLst>
            <pc:docMk/>
            <pc:sldMk cId="116062315" sldId="280"/>
            <ac:spMk id="257" creationId="{26AD3567-9F6F-4FB8-9052-653746737079}"/>
          </ac:spMkLst>
        </pc:spChg>
        <pc:spChg chg="del">
          <ac:chgData name="Wali Muhammad" userId="a50c5a49626fbc72" providerId="LiveId" clId="{B1A291FD-5C31-4295-A6EB-EF8A1D189C0E}" dt="2024-04-28T17:07:11.891" v="1040" actId="22"/>
          <ac:spMkLst>
            <pc:docMk/>
            <pc:sldMk cId="116062315" sldId="280"/>
            <ac:spMk id="258" creationId="{F67CCE9D-055C-4BDB-9555-FDA64962F8FA}"/>
          </ac:spMkLst>
        </pc:spChg>
        <pc:spChg chg="mod ord">
          <ac:chgData name="Wali Muhammad" userId="a50c5a49626fbc72" providerId="LiveId" clId="{B1A291FD-5C31-4295-A6EB-EF8A1D189C0E}" dt="2024-04-28T17:35:10.347" v="1537" actId="14100"/>
          <ac:spMkLst>
            <pc:docMk/>
            <pc:sldMk cId="116062315" sldId="280"/>
            <ac:spMk id="259" creationId="{CD0A320E-0FDB-4504-AB29-E392C6AC3D0D}"/>
          </ac:spMkLst>
        </pc:spChg>
        <pc:spChg chg="add del">
          <ac:chgData name="Wali Muhammad" userId="a50c5a49626fbc72" providerId="LiveId" clId="{B1A291FD-5C31-4295-A6EB-EF8A1D189C0E}" dt="2024-04-28T17:07:30.160" v="1042" actId="26606"/>
          <ac:spMkLst>
            <pc:docMk/>
            <pc:sldMk cId="116062315" sldId="280"/>
            <ac:spMk id="264" creationId="{F13C74B1-5B17-4795-BED0-7140497B445A}"/>
          </ac:spMkLst>
        </pc:spChg>
        <pc:spChg chg="add del">
          <ac:chgData name="Wali Muhammad" userId="a50c5a49626fbc72" providerId="LiveId" clId="{B1A291FD-5C31-4295-A6EB-EF8A1D189C0E}" dt="2024-04-28T17:07:30.160" v="1042" actId="26606"/>
          <ac:spMkLst>
            <pc:docMk/>
            <pc:sldMk cId="116062315" sldId="280"/>
            <ac:spMk id="266" creationId="{D4974D33-8DC5-464E-8C6D-BE58F0669C17}"/>
          </ac:spMkLst>
        </pc:spChg>
        <pc:spChg chg="add del">
          <ac:chgData name="Wali Muhammad" userId="a50c5a49626fbc72" providerId="LiveId" clId="{B1A291FD-5C31-4295-A6EB-EF8A1D189C0E}" dt="2024-04-28T17:10:20.460" v="1083" actId="26606"/>
          <ac:spMkLst>
            <pc:docMk/>
            <pc:sldMk cId="116062315" sldId="280"/>
            <ac:spMk id="268" creationId="{04812C46-200A-4DEB-A05E-3ED6C68C2387}"/>
          </ac:spMkLst>
        </pc:spChg>
        <pc:spChg chg="add del">
          <ac:chgData name="Wali Muhammad" userId="a50c5a49626fbc72" providerId="LiveId" clId="{B1A291FD-5C31-4295-A6EB-EF8A1D189C0E}" dt="2024-04-28T17:10:20.460" v="1083" actId="26606"/>
          <ac:spMkLst>
            <pc:docMk/>
            <pc:sldMk cId="116062315" sldId="280"/>
            <ac:spMk id="269" creationId="{D1EA859B-E555-4109-94F3-6700E046E008}"/>
          </ac:spMkLst>
        </pc:spChg>
        <pc:spChg chg="add del">
          <ac:chgData name="Wali Muhammad" userId="a50c5a49626fbc72" providerId="LiveId" clId="{B1A291FD-5C31-4295-A6EB-EF8A1D189C0E}" dt="2024-04-28T17:29:44.011" v="1369" actId="26606"/>
          <ac:spMkLst>
            <pc:docMk/>
            <pc:sldMk cId="116062315" sldId="280"/>
            <ac:spMk id="1033" creationId="{04812C46-200A-4DEB-A05E-3ED6C68C2387}"/>
          </ac:spMkLst>
        </pc:spChg>
        <pc:spChg chg="add del">
          <ac:chgData name="Wali Muhammad" userId="a50c5a49626fbc72" providerId="LiveId" clId="{B1A291FD-5C31-4295-A6EB-EF8A1D189C0E}" dt="2024-04-28T17:29:44.011" v="1369" actId="26606"/>
          <ac:spMkLst>
            <pc:docMk/>
            <pc:sldMk cId="116062315" sldId="280"/>
            <ac:spMk id="1035" creationId="{D1EA859B-E555-4109-94F3-6700E046E008}"/>
          </ac:spMkLst>
        </pc:spChg>
        <pc:picChg chg="add del mod ord">
          <ac:chgData name="Wali Muhammad" userId="a50c5a49626fbc72" providerId="LiveId" clId="{B1A291FD-5C31-4295-A6EB-EF8A1D189C0E}" dt="2024-04-28T17:10:27.690" v="1085" actId="478"/>
          <ac:picMkLst>
            <pc:docMk/>
            <pc:sldMk cId="116062315" sldId="280"/>
            <ac:picMk id="3" creationId="{6043CEBD-E171-F872-961A-7709942BC4A0}"/>
          </ac:picMkLst>
        </pc:picChg>
        <pc:picChg chg="add del">
          <ac:chgData name="Wali Muhammad" userId="a50c5a49626fbc72" providerId="LiveId" clId="{B1A291FD-5C31-4295-A6EB-EF8A1D189C0E}" dt="2024-04-28T17:27:59.286" v="1366" actId="478"/>
          <ac:picMkLst>
            <pc:docMk/>
            <pc:sldMk cId="116062315" sldId="280"/>
            <ac:picMk id="1026" creationId="{2C5B0EFF-BB62-88BC-EEF9-8729B1E0F3AC}"/>
          </ac:picMkLst>
        </pc:picChg>
        <pc:picChg chg="add del mod">
          <ac:chgData name="Wali Muhammad" userId="a50c5a49626fbc72" providerId="LiveId" clId="{B1A291FD-5C31-4295-A6EB-EF8A1D189C0E}" dt="2024-04-28T17:30:22.274" v="1375" actId="478"/>
          <ac:picMkLst>
            <pc:docMk/>
            <pc:sldMk cId="116062315" sldId="280"/>
            <ac:picMk id="1028" creationId="{5073E334-488E-1628-4609-B573219F1E11}"/>
          </ac:picMkLst>
        </pc:picChg>
        <pc:picChg chg="add mod modCrop">
          <ac:chgData name="Wali Muhammad" userId="a50c5a49626fbc72" providerId="LiveId" clId="{B1A291FD-5C31-4295-A6EB-EF8A1D189C0E}" dt="2024-04-28T17:35:02.249" v="1535" actId="1076"/>
          <ac:picMkLst>
            <pc:docMk/>
            <pc:sldMk cId="116062315" sldId="280"/>
            <ac:picMk id="1030" creationId="{757A0252-7C40-C76C-24CA-ECB0447C9AC1}"/>
          </ac:picMkLst>
        </pc:picChg>
      </pc:sldChg>
      <pc:sldChg chg="del">
        <pc:chgData name="Wali Muhammad" userId="a50c5a49626fbc72" providerId="LiveId" clId="{B1A291FD-5C31-4295-A6EB-EF8A1D189C0E}" dt="2024-04-28T19:38:33.534" v="4285" actId="2696"/>
        <pc:sldMkLst>
          <pc:docMk/>
          <pc:sldMk cId="2393825493" sldId="281"/>
        </pc:sldMkLst>
      </pc:sldChg>
      <pc:sldChg chg="del">
        <pc:chgData name="Wali Muhammad" userId="a50c5a49626fbc72" providerId="LiveId" clId="{B1A291FD-5C31-4295-A6EB-EF8A1D189C0E}" dt="2024-04-28T18:58:42.403" v="3501" actId="2696"/>
        <pc:sldMkLst>
          <pc:docMk/>
          <pc:sldMk cId="2806752749" sldId="282"/>
        </pc:sldMkLst>
      </pc:sldChg>
      <pc:sldChg chg="modSp del mod ord">
        <pc:chgData name="Wali Muhammad" userId="a50c5a49626fbc72" providerId="LiveId" clId="{B1A291FD-5C31-4295-A6EB-EF8A1D189C0E}" dt="2024-04-28T18:18:43.318" v="2720" actId="47"/>
        <pc:sldMkLst>
          <pc:docMk/>
          <pc:sldMk cId="340134665" sldId="283"/>
        </pc:sldMkLst>
        <pc:spChg chg="mod">
          <ac:chgData name="Wali Muhammad" userId="a50c5a49626fbc72" providerId="LiveId" clId="{B1A291FD-5C31-4295-A6EB-EF8A1D189C0E}" dt="2024-04-28T18:09:19.855" v="2479" actId="20577"/>
          <ac:spMkLst>
            <pc:docMk/>
            <pc:sldMk cId="340134665" sldId="283"/>
            <ac:spMk id="29" creationId="{A91AB578-B36F-4063-AB5C-CF39A03ED9F6}"/>
          </ac:spMkLst>
        </pc:spChg>
        <pc:spChg chg="mod">
          <ac:chgData name="Wali Muhammad" userId="a50c5a49626fbc72" providerId="LiveId" clId="{B1A291FD-5C31-4295-A6EB-EF8A1D189C0E}" dt="2024-04-28T18:18:30.552" v="2716" actId="21"/>
          <ac:spMkLst>
            <pc:docMk/>
            <pc:sldMk cId="340134665" sldId="283"/>
            <ac:spMk id="33" creationId="{15AC7E6D-BA3B-49E7-AE9E-30C75524BE5C}"/>
          </ac:spMkLst>
        </pc:spChg>
      </pc:sldChg>
      <pc:sldChg chg="addSp delSp modSp add mod modTransition addAnim delAnim modAnim">
        <pc:chgData name="Wali Muhammad" userId="a50c5a49626fbc72" providerId="LiveId" clId="{B1A291FD-5C31-4295-A6EB-EF8A1D189C0E}" dt="2024-04-28T19:42:40.069" v="4289"/>
        <pc:sldMkLst>
          <pc:docMk/>
          <pc:sldMk cId="3598408382" sldId="284"/>
        </pc:sldMkLst>
        <pc:spChg chg="del mod">
          <ac:chgData name="Wali Muhammad" userId="a50c5a49626fbc72" providerId="LiveId" clId="{B1A291FD-5C31-4295-A6EB-EF8A1D189C0E}" dt="2024-04-28T17:10:44.817" v="1088" actId="478"/>
          <ac:spMkLst>
            <pc:docMk/>
            <pc:sldMk cId="3598408382" sldId="284"/>
            <ac:spMk id="2" creationId="{A9C42AAD-4C6F-40DD-AED9-40611CA8B2CA}"/>
          </ac:spMkLst>
        </pc:spChg>
        <pc:spChg chg="add del mod">
          <ac:chgData name="Wali Muhammad" userId="a50c5a49626fbc72" providerId="LiveId" clId="{B1A291FD-5C31-4295-A6EB-EF8A1D189C0E}" dt="2024-04-28T16:27:46.746" v="133" actId="478"/>
          <ac:spMkLst>
            <pc:docMk/>
            <pc:sldMk cId="3598408382" sldId="284"/>
            <ac:spMk id="3" creationId="{4BA1EA5F-13FA-5B8B-E2B1-57BB9327E342}"/>
          </ac:spMkLst>
        </pc:spChg>
        <pc:spChg chg="add del mod">
          <ac:chgData name="Wali Muhammad" userId="a50c5a49626fbc72" providerId="LiveId" clId="{B1A291FD-5C31-4295-A6EB-EF8A1D189C0E}" dt="2024-04-28T16:41:53.021" v="560" actId="478"/>
          <ac:spMkLst>
            <pc:docMk/>
            <pc:sldMk cId="3598408382" sldId="284"/>
            <ac:spMk id="4" creationId="{C2F6B53D-D7E2-4BC3-EDFD-144661BDC5D1}"/>
          </ac:spMkLst>
        </pc:spChg>
        <pc:spChg chg="add mod">
          <ac:chgData name="Wali Muhammad" userId="a50c5a49626fbc72" providerId="LiveId" clId="{B1A291FD-5C31-4295-A6EB-EF8A1D189C0E}" dt="2024-04-28T16:52:17.738" v="946" actId="14100"/>
          <ac:spMkLst>
            <pc:docMk/>
            <pc:sldMk cId="3598408382" sldId="284"/>
            <ac:spMk id="7" creationId="{D63E89B5-DB86-C13D-B07D-29FC5EBB9B0C}"/>
          </ac:spMkLst>
        </pc:spChg>
        <pc:spChg chg="add mod">
          <ac:chgData name="Wali Muhammad" userId="a50c5a49626fbc72" providerId="LiveId" clId="{B1A291FD-5C31-4295-A6EB-EF8A1D189C0E}" dt="2024-04-28T16:44:28.581" v="612"/>
          <ac:spMkLst>
            <pc:docMk/>
            <pc:sldMk cId="3598408382" sldId="284"/>
            <ac:spMk id="8" creationId="{DADB9BC8-F10F-6659-E002-0620D563F3D7}"/>
          </ac:spMkLst>
        </pc:spChg>
        <pc:spChg chg="add mod">
          <ac:chgData name="Wali Muhammad" userId="a50c5a49626fbc72" providerId="LiveId" clId="{B1A291FD-5C31-4295-A6EB-EF8A1D189C0E}" dt="2024-04-28T16:52:26.253" v="947" actId="1076"/>
          <ac:spMkLst>
            <pc:docMk/>
            <pc:sldMk cId="3598408382" sldId="284"/>
            <ac:spMk id="9" creationId="{0D035E2F-69FF-A221-AF91-59A9FE2F6E4B}"/>
          </ac:spMkLst>
        </pc:spChg>
        <pc:spChg chg="add del mod">
          <ac:chgData name="Wali Muhammad" userId="a50c5a49626fbc72" providerId="LiveId" clId="{B1A291FD-5C31-4295-A6EB-EF8A1D189C0E}" dt="2024-04-28T17:10:49.793" v="1090" actId="478"/>
          <ac:spMkLst>
            <pc:docMk/>
            <pc:sldMk cId="3598408382" sldId="284"/>
            <ac:spMk id="11" creationId="{016ACF9F-D34B-47E0-4A75-B14D37EB12B9}"/>
          </ac:spMkLst>
        </pc:spChg>
        <pc:spChg chg="add mod">
          <ac:chgData name="Wali Muhammad" userId="a50c5a49626fbc72" providerId="LiveId" clId="{B1A291FD-5C31-4295-A6EB-EF8A1D189C0E}" dt="2024-04-28T17:10:54.804" v="1096" actId="20577"/>
          <ac:spMkLst>
            <pc:docMk/>
            <pc:sldMk cId="3598408382" sldId="284"/>
            <ac:spMk id="12" creationId="{AEC2B0BF-C379-C72E-D07E-EAC7651B3312}"/>
          </ac:spMkLst>
        </pc:spChg>
        <pc:spChg chg="add del mod">
          <ac:chgData name="Wali Muhammad" userId="a50c5a49626fbc72" providerId="LiveId" clId="{B1A291FD-5C31-4295-A6EB-EF8A1D189C0E}" dt="2024-04-28T16:50:56.016" v="879" actId="20577"/>
          <ac:spMkLst>
            <pc:docMk/>
            <pc:sldMk cId="3598408382" sldId="284"/>
            <ac:spMk id="16" creationId="{17F8DA1D-6ABB-40C3-928B-AC15C22451B4}"/>
          </ac:spMkLst>
        </pc:spChg>
        <pc:spChg chg="del">
          <ac:chgData name="Wali Muhammad" userId="a50c5a49626fbc72" providerId="LiveId" clId="{B1A291FD-5C31-4295-A6EB-EF8A1D189C0E}" dt="2024-04-28T16:26:26.104" v="46" actId="478"/>
          <ac:spMkLst>
            <pc:docMk/>
            <pc:sldMk cId="3598408382" sldId="284"/>
            <ac:spMk id="39" creationId="{BA3F939C-0CF6-4C62-990D-3FCB07B1BA64}"/>
          </ac:spMkLst>
        </pc:spChg>
        <pc:picChg chg="add del">
          <ac:chgData name="Wali Muhammad" userId="a50c5a49626fbc72" providerId="LiveId" clId="{B1A291FD-5C31-4295-A6EB-EF8A1D189C0E}" dt="2024-04-28T16:41:41.787" v="555" actId="22"/>
          <ac:picMkLst>
            <pc:docMk/>
            <pc:sldMk cId="3598408382" sldId="284"/>
            <ac:picMk id="6" creationId="{E3E2CD63-A027-4D4D-5375-CC18FE3E7027}"/>
          </ac:picMkLst>
        </pc:picChg>
      </pc:sldChg>
      <pc:sldChg chg="addSp delSp modSp add del mod addAnim delAnim">
        <pc:chgData name="Wali Muhammad" userId="a50c5a49626fbc72" providerId="LiveId" clId="{B1A291FD-5C31-4295-A6EB-EF8A1D189C0E}" dt="2024-04-28T17:10:17.404" v="1076" actId="2890"/>
        <pc:sldMkLst>
          <pc:docMk/>
          <pc:sldMk cId="2903816899" sldId="285"/>
        </pc:sldMkLst>
        <pc:spChg chg="add del">
          <ac:chgData name="Wali Muhammad" userId="a50c5a49626fbc72" providerId="LiveId" clId="{B1A291FD-5C31-4295-A6EB-EF8A1D189C0E}" dt="2024-04-28T17:10:17.044" v="1075" actId="478"/>
          <ac:spMkLst>
            <pc:docMk/>
            <pc:sldMk cId="2903816899" sldId="285"/>
            <ac:spMk id="2" creationId="{A9C42AAD-4C6F-40DD-AED9-40611CA8B2CA}"/>
          </ac:spMkLst>
        </pc:spChg>
        <pc:spChg chg="add del mod">
          <ac:chgData name="Wali Muhammad" userId="a50c5a49626fbc72" providerId="LiveId" clId="{B1A291FD-5C31-4295-A6EB-EF8A1D189C0E}" dt="2024-04-28T17:10:17.044" v="1075" actId="478"/>
          <ac:spMkLst>
            <pc:docMk/>
            <pc:sldMk cId="2903816899" sldId="285"/>
            <ac:spMk id="4" creationId="{584B5AD0-1AE4-D34C-0C27-5D280612E581}"/>
          </ac:spMkLst>
        </pc:spChg>
        <pc:spChg chg="add mod">
          <ac:chgData name="Wali Muhammad" userId="a50c5a49626fbc72" providerId="LiveId" clId="{B1A291FD-5C31-4295-A6EB-EF8A1D189C0E}" dt="2024-04-28T17:10:15.069" v="1069"/>
          <ac:spMkLst>
            <pc:docMk/>
            <pc:sldMk cId="2903816899" sldId="285"/>
            <ac:spMk id="6" creationId="{F2612552-1549-A320-F555-7F14B72A66C9}"/>
          </ac:spMkLst>
        </pc:spChg>
        <pc:spChg chg="add del">
          <ac:chgData name="Wali Muhammad" userId="a50c5a49626fbc72" providerId="LiveId" clId="{B1A291FD-5C31-4295-A6EB-EF8A1D189C0E}" dt="2024-04-28T17:10:17.044" v="1075" actId="478"/>
          <ac:spMkLst>
            <pc:docMk/>
            <pc:sldMk cId="2903816899" sldId="285"/>
            <ac:spMk id="7" creationId="{D63E89B5-DB86-C13D-B07D-29FC5EBB9B0C}"/>
          </ac:spMkLst>
        </pc:spChg>
        <pc:spChg chg="add del">
          <ac:chgData name="Wali Muhammad" userId="a50c5a49626fbc72" providerId="LiveId" clId="{B1A291FD-5C31-4295-A6EB-EF8A1D189C0E}" dt="2024-04-28T17:10:17.044" v="1075" actId="478"/>
          <ac:spMkLst>
            <pc:docMk/>
            <pc:sldMk cId="2903816899" sldId="285"/>
            <ac:spMk id="9" creationId="{0D035E2F-69FF-A221-AF91-59A9FE2F6E4B}"/>
          </ac:spMkLst>
        </pc:spChg>
        <pc:spChg chg="add del">
          <ac:chgData name="Wali Muhammad" userId="a50c5a49626fbc72" providerId="LiveId" clId="{B1A291FD-5C31-4295-A6EB-EF8A1D189C0E}" dt="2024-04-28T17:10:17.044" v="1075" actId="478"/>
          <ac:spMkLst>
            <pc:docMk/>
            <pc:sldMk cId="2903816899" sldId="285"/>
            <ac:spMk id="16" creationId="{17F8DA1D-6ABB-40C3-928B-AC15C22451B4}"/>
          </ac:spMkLst>
        </pc:spChg>
        <pc:picChg chg="add mod">
          <ac:chgData name="Wali Muhammad" userId="a50c5a49626fbc72" providerId="LiveId" clId="{B1A291FD-5C31-4295-A6EB-EF8A1D189C0E}" dt="2024-04-28T17:10:15.939" v="1073" actId="1076"/>
          <ac:picMkLst>
            <pc:docMk/>
            <pc:sldMk cId="2903816899" sldId="285"/>
            <ac:picMk id="5" creationId="{4F9AE7D9-1E71-1B00-FB94-4330894FB399}"/>
          </ac:picMkLst>
        </pc:picChg>
      </pc:sldChg>
      <pc:sldChg chg="modSp add mod ord modTransition">
        <pc:chgData name="Wali Muhammad" userId="a50c5a49626fbc72" providerId="LiveId" clId="{B1A291FD-5C31-4295-A6EB-EF8A1D189C0E}" dt="2024-04-28T19:46:04.264" v="4324"/>
        <pc:sldMkLst>
          <pc:docMk/>
          <pc:sldMk cId="3965971993" sldId="285"/>
        </pc:sldMkLst>
        <pc:spChg chg="mod">
          <ac:chgData name="Wali Muhammad" userId="a50c5a49626fbc72" providerId="LiveId" clId="{B1A291FD-5C31-4295-A6EB-EF8A1D189C0E}" dt="2024-04-28T17:20:23.925" v="1299" actId="403"/>
          <ac:spMkLst>
            <pc:docMk/>
            <pc:sldMk cId="3965971993" sldId="285"/>
            <ac:spMk id="29" creationId="{A91AB578-B36F-4063-AB5C-CF39A03ED9F6}"/>
          </ac:spMkLst>
        </pc:spChg>
        <pc:spChg chg="mod">
          <ac:chgData name="Wali Muhammad" userId="a50c5a49626fbc72" providerId="LiveId" clId="{B1A291FD-5C31-4295-A6EB-EF8A1D189C0E}" dt="2024-04-28T17:22:56.791" v="1328" actId="20577"/>
          <ac:spMkLst>
            <pc:docMk/>
            <pc:sldMk cId="3965971993" sldId="285"/>
            <ac:spMk id="31" creationId="{6B22441D-1319-4FC1-A0FC-DBF43DD24606}"/>
          </ac:spMkLst>
        </pc:spChg>
        <pc:spChg chg="mod">
          <ac:chgData name="Wali Muhammad" userId="a50c5a49626fbc72" providerId="LiveId" clId="{B1A291FD-5C31-4295-A6EB-EF8A1D189C0E}" dt="2024-04-28T17:18:19.535" v="1235" actId="20577"/>
          <ac:spMkLst>
            <pc:docMk/>
            <pc:sldMk cId="3965971993" sldId="285"/>
            <ac:spMk id="32" creationId="{077B8FEE-DC31-4DF0-BA55-B9354528BE23}"/>
          </ac:spMkLst>
        </pc:spChg>
        <pc:spChg chg="mod">
          <ac:chgData name="Wali Muhammad" userId="a50c5a49626fbc72" providerId="LiveId" clId="{B1A291FD-5C31-4295-A6EB-EF8A1D189C0E}" dt="2024-04-28T17:17:21.889" v="1227" actId="1076"/>
          <ac:spMkLst>
            <pc:docMk/>
            <pc:sldMk cId="3965971993" sldId="285"/>
            <ac:spMk id="33" creationId="{15AC7E6D-BA3B-49E7-AE9E-30C75524BE5C}"/>
          </ac:spMkLst>
        </pc:spChg>
        <pc:spChg chg="mod">
          <ac:chgData name="Wali Muhammad" userId="a50c5a49626fbc72" providerId="LiveId" clId="{B1A291FD-5C31-4295-A6EB-EF8A1D189C0E}" dt="2024-04-28T17:23:13.860" v="1331" actId="20577"/>
          <ac:spMkLst>
            <pc:docMk/>
            <pc:sldMk cId="3965971993" sldId="285"/>
            <ac:spMk id="35" creationId="{CF0CD5BF-15FC-42F8-A7F0-C2790A89EAB2}"/>
          </ac:spMkLst>
        </pc:spChg>
        <pc:spChg chg="mod">
          <ac:chgData name="Wali Muhammad" userId="a50c5a49626fbc72" providerId="LiveId" clId="{B1A291FD-5C31-4295-A6EB-EF8A1D189C0E}" dt="2024-04-28T17:18:41.552" v="1249" actId="20577"/>
          <ac:spMkLst>
            <pc:docMk/>
            <pc:sldMk cId="3965971993" sldId="285"/>
            <ac:spMk id="36" creationId="{F22BAF94-43F6-4498-B5DC-3663AC949059}"/>
          </ac:spMkLst>
        </pc:spChg>
        <pc:spChg chg="mod">
          <ac:chgData name="Wali Muhammad" userId="a50c5a49626fbc72" providerId="LiveId" clId="{B1A291FD-5C31-4295-A6EB-EF8A1D189C0E}" dt="2024-04-28T17:23:46.105" v="1336" actId="1076"/>
          <ac:spMkLst>
            <pc:docMk/>
            <pc:sldMk cId="3965971993" sldId="285"/>
            <ac:spMk id="38" creationId="{E7B87BEF-62B5-4BBA-9F93-02063FE4ADFD}"/>
          </ac:spMkLst>
        </pc:spChg>
        <pc:spChg chg="mod">
          <ac:chgData name="Wali Muhammad" userId="a50c5a49626fbc72" providerId="LiveId" clId="{B1A291FD-5C31-4295-A6EB-EF8A1D189C0E}" dt="2024-04-28T17:19:02.525" v="1258" actId="20577"/>
          <ac:spMkLst>
            <pc:docMk/>
            <pc:sldMk cId="3965971993" sldId="285"/>
            <ac:spMk id="39" creationId="{41DC8BE9-F387-4004-8DEE-5D1766E66BA8}"/>
          </ac:spMkLst>
        </pc:spChg>
        <pc:spChg chg="mod">
          <ac:chgData name="Wali Muhammad" userId="a50c5a49626fbc72" providerId="LiveId" clId="{B1A291FD-5C31-4295-A6EB-EF8A1D189C0E}" dt="2024-04-28T17:24:07.295" v="1340" actId="20577"/>
          <ac:spMkLst>
            <pc:docMk/>
            <pc:sldMk cId="3965971993" sldId="285"/>
            <ac:spMk id="41" creationId="{CFB72DA7-2654-483B-8BC0-D91E15E53CF7}"/>
          </ac:spMkLst>
        </pc:spChg>
        <pc:spChg chg="mod">
          <ac:chgData name="Wali Muhammad" userId="a50c5a49626fbc72" providerId="LiveId" clId="{B1A291FD-5C31-4295-A6EB-EF8A1D189C0E}" dt="2024-04-28T17:19:20.624" v="1273" actId="20577"/>
          <ac:spMkLst>
            <pc:docMk/>
            <pc:sldMk cId="3965971993" sldId="285"/>
            <ac:spMk id="42" creationId="{CCC5CD53-1FE4-4096-AEA4-07B2D798AE75}"/>
          </ac:spMkLst>
        </pc:spChg>
      </pc:sldChg>
      <pc:sldChg chg="add del ord">
        <pc:chgData name="Wali Muhammad" userId="a50c5a49626fbc72" providerId="LiveId" clId="{B1A291FD-5C31-4295-A6EB-EF8A1D189C0E}" dt="2024-04-28T17:44:38.870" v="1606" actId="2890"/>
        <pc:sldMkLst>
          <pc:docMk/>
          <pc:sldMk cId="773855833" sldId="286"/>
        </pc:sldMkLst>
      </pc:sldChg>
      <pc:sldChg chg="add del ord">
        <pc:chgData name="Wali Muhammad" userId="a50c5a49626fbc72" providerId="LiveId" clId="{B1A291FD-5C31-4295-A6EB-EF8A1D189C0E}" dt="2024-04-28T17:44:30.205" v="1603" actId="2890"/>
        <pc:sldMkLst>
          <pc:docMk/>
          <pc:sldMk cId="1247546140" sldId="286"/>
        </pc:sldMkLst>
      </pc:sldChg>
      <pc:sldChg chg="addSp delSp modSp add del mod ord modAnim">
        <pc:chgData name="Wali Muhammad" userId="a50c5a49626fbc72" providerId="LiveId" clId="{B1A291FD-5C31-4295-A6EB-EF8A1D189C0E}" dt="2024-04-28T18:53:38.463" v="3339" actId="47"/>
        <pc:sldMkLst>
          <pc:docMk/>
          <pc:sldMk cId="3718538222" sldId="286"/>
        </pc:sldMkLst>
        <pc:spChg chg="add mod">
          <ac:chgData name="Wali Muhammad" userId="a50c5a49626fbc72" providerId="LiveId" clId="{B1A291FD-5C31-4295-A6EB-EF8A1D189C0E}" dt="2024-04-28T18:53:07.119" v="3329"/>
          <ac:spMkLst>
            <pc:docMk/>
            <pc:sldMk cId="3718538222" sldId="286"/>
            <ac:spMk id="2" creationId="{921D412A-552A-1644-BD4C-44538A5503D8}"/>
          </ac:spMkLst>
        </pc:spChg>
        <pc:spChg chg="add mod">
          <ac:chgData name="Wali Muhammad" userId="a50c5a49626fbc72" providerId="LiveId" clId="{B1A291FD-5C31-4295-A6EB-EF8A1D189C0E}" dt="2024-04-28T18:53:31.530" v="3336"/>
          <ac:spMkLst>
            <pc:docMk/>
            <pc:sldMk cId="3718538222" sldId="286"/>
            <ac:spMk id="4" creationId="{F886775E-45F6-6D46-7BE5-AE3DDC875452}"/>
          </ac:spMkLst>
        </pc:spChg>
        <pc:spChg chg="del mod">
          <ac:chgData name="Wali Muhammad" userId="a50c5a49626fbc72" providerId="LiveId" clId="{B1A291FD-5C31-4295-A6EB-EF8A1D189C0E}" dt="2024-04-28T18:53:01.222" v="3327" actId="478"/>
          <ac:spMkLst>
            <pc:docMk/>
            <pc:sldMk cId="3718538222" sldId="286"/>
            <ac:spMk id="26" creationId="{43483381-4AAB-4125-8394-3345F1F01A7F}"/>
          </ac:spMkLst>
        </pc:spChg>
        <pc:spChg chg="mod">
          <ac:chgData name="Wali Muhammad" userId="a50c5a49626fbc72" providerId="LiveId" clId="{B1A291FD-5C31-4295-A6EB-EF8A1D189C0E}" dt="2024-04-28T17:45:34.371" v="1630" actId="20577"/>
          <ac:spMkLst>
            <pc:docMk/>
            <pc:sldMk cId="3718538222" sldId="286"/>
            <ac:spMk id="30" creationId="{CA5A49D4-FF14-4114-BDE1-423C7EF055D2}"/>
          </ac:spMkLst>
        </pc:spChg>
        <pc:spChg chg="mod">
          <ac:chgData name="Wali Muhammad" userId="a50c5a49626fbc72" providerId="LiveId" clId="{B1A291FD-5C31-4295-A6EB-EF8A1D189C0E}" dt="2024-04-28T17:46:01.744" v="1666" actId="20577"/>
          <ac:spMkLst>
            <pc:docMk/>
            <pc:sldMk cId="3718538222" sldId="286"/>
            <ac:spMk id="31" creationId="{01BC3A25-9CCF-40EF-9AF5-E25B5F7D21CC}"/>
          </ac:spMkLst>
        </pc:spChg>
        <pc:picChg chg="add del mod">
          <ac:chgData name="Wali Muhammad" userId="a50c5a49626fbc72" providerId="LiveId" clId="{B1A291FD-5C31-4295-A6EB-EF8A1D189C0E}" dt="2024-04-28T18:53:27.035" v="3332" actId="478"/>
          <ac:picMkLst>
            <pc:docMk/>
            <pc:sldMk cId="3718538222" sldId="286"/>
            <ac:picMk id="3" creationId="{F12BF0E8-08CD-780E-E254-ACA6B0CC86F0}"/>
          </ac:picMkLst>
        </pc:picChg>
        <pc:picChg chg="add mod">
          <ac:chgData name="Wali Muhammad" userId="a50c5a49626fbc72" providerId="LiveId" clId="{B1A291FD-5C31-4295-A6EB-EF8A1D189C0E}" dt="2024-04-28T18:53:33.986" v="3338" actId="1076"/>
          <ac:picMkLst>
            <pc:docMk/>
            <pc:sldMk cId="3718538222" sldId="286"/>
            <ac:picMk id="5" creationId="{76C13E70-2689-4002-229B-28A54151329B}"/>
          </ac:picMkLst>
        </pc:picChg>
      </pc:sldChg>
      <pc:sldChg chg="modSp add del mod ord">
        <pc:chgData name="Wali Muhammad" userId="a50c5a49626fbc72" providerId="LiveId" clId="{B1A291FD-5C31-4295-A6EB-EF8A1D189C0E}" dt="2024-04-28T18:56:12.342" v="3431" actId="47"/>
        <pc:sldMkLst>
          <pc:docMk/>
          <pc:sldMk cId="2228836148" sldId="287"/>
        </pc:sldMkLst>
        <pc:spChg chg="mod">
          <ac:chgData name="Wali Muhammad" userId="a50c5a49626fbc72" providerId="LiveId" clId="{B1A291FD-5C31-4295-A6EB-EF8A1D189C0E}" dt="2024-04-28T17:46:38.676" v="1679" actId="20577"/>
          <ac:spMkLst>
            <pc:docMk/>
            <pc:sldMk cId="2228836148" sldId="287"/>
            <ac:spMk id="26" creationId="{43483381-4AAB-4125-8394-3345F1F01A7F}"/>
          </ac:spMkLst>
        </pc:spChg>
        <pc:spChg chg="mod">
          <ac:chgData name="Wali Muhammad" userId="a50c5a49626fbc72" providerId="LiveId" clId="{B1A291FD-5C31-4295-A6EB-EF8A1D189C0E}" dt="2024-04-28T17:57:29.536" v="2026" actId="20577"/>
          <ac:spMkLst>
            <pc:docMk/>
            <pc:sldMk cId="2228836148" sldId="287"/>
            <ac:spMk id="30" creationId="{CA5A49D4-FF14-4114-BDE1-423C7EF055D2}"/>
          </ac:spMkLst>
        </pc:spChg>
        <pc:spChg chg="mod">
          <ac:chgData name="Wali Muhammad" userId="a50c5a49626fbc72" providerId="LiveId" clId="{B1A291FD-5C31-4295-A6EB-EF8A1D189C0E}" dt="2024-04-28T17:47:53.509" v="1688" actId="1076"/>
          <ac:spMkLst>
            <pc:docMk/>
            <pc:sldMk cId="2228836148" sldId="287"/>
            <ac:spMk id="31" creationId="{01BC3A25-9CCF-40EF-9AF5-E25B5F7D21CC}"/>
          </ac:spMkLst>
        </pc:spChg>
      </pc:sldChg>
      <pc:sldChg chg="addSp delSp modSp add mod ord modTransition delAnim">
        <pc:chgData name="Wali Muhammad" userId="a50c5a49626fbc72" providerId="LiveId" clId="{B1A291FD-5C31-4295-A6EB-EF8A1D189C0E}" dt="2024-04-28T19:42:40.069" v="4289"/>
        <pc:sldMkLst>
          <pc:docMk/>
          <pc:sldMk cId="529224515" sldId="288"/>
        </pc:sldMkLst>
        <pc:spChg chg="mod">
          <ac:chgData name="Wali Muhammad" userId="a50c5a49626fbc72" providerId="LiveId" clId="{B1A291FD-5C31-4295-A6EB-EF8A1D189C0E}" dt="2024-04-28T18:46:21.424" v="3267" actId="20577"/>
          <ac:spMkLst>
            <pc:docMk/>
            <pc:sldMk cId="529224515" sldId="288"/>
            <ac:spMk id="2" creationId="{7CE28F2D-D943-44E7-ADC7-D279B47A470D}"/>
          </ac:spMkLst>
        </pc:spChg>
        <pc:spChg chg="add del mod">
          <ac:chgData name="Wali Muhammad" userId="a50c5a49626fbc72" providerId="LiveId" clId="{B1A291FD-5C31-4295-A6EB-EF8A1D189C0E}" dt="2024-04-28T18:49:03.240" v="3276" actId="478"/>
          <ac:spMkLst>
            <pc:docMk/>
            <pc:sldMk cId="529224515" sldId="288"/>
            <ac:spMk id="4" creationId="{3B43F771-7B61-CBCF-FF2B-5DAF8C35C0BF}"/>
          </ac:spMkLst>
        </pc:spChg>
        <pc:spChg chg="del">
          <ac:chgData name="Wali Muhammad" userId="a50c5a49626fbc72" providerId="LiveId" clId="{B1A291FD-5C31-4295-A6EB-EF8A1D189C0E}" dt="2024-04-28T18:49:03.240" v="3276" actId="478"/>
          <ac:spMkLst>
            <pc:docMk/>
            <pc:sldMk cId="529224515" sldId="288"/>
            <ac:spMk id="5" creationId="{7AE43446-9496-47C8-85AF-AD706AB6D156}"/>
          </ac:spMkLst>
        </pc:spChg>
        <pc:spChg chg="mod">
          <ac:chgData name="Wali Muhammad" userId="a50c5a49626fbc72" providerId="LiveId" clId="{B1A291FD-5C31-4295-A6EB-EF8A1D189C0E}" dt="2024-04-28T18:47:59.425" v="3273" actId="14100"/>
          <ac:spMkLst>
            <pc:docMk/>
            <pc:sldMk cId="529224515" sldId="288"/>
            <ac:spMk id="6" creationId="{C141A610-C4EF-47D8-A4CA-83E87454C814}"/>
          </ac:spMkLst>
        </pc:spChg>
        <pc:spChg chg="del">
          <ac:chgData name="Wali Muhammad" userId="a50c5a49626fbc72" providerId="LiveId" clId="{B1A291FD-5C31-4295-A6EB-EF8A1D189C0E}" dt="2024-04-28T18:49:03.240" v="3276" actId="478"/>
          <ac:spMkLst>
            <pc:docMk/>
            <pc:sldMk cId="529224515" sldId="288"/>
            <ac:spMk id="7" creationId="{B340C355-5E13-4110-9F38-EB31F9246E73}"/>
          </ac:spMkLst>
        </pc:spChg>
        <pc:spChg chg="add del mod">
          <ac:chgData name="Wali Muhammad" userId="a50c5a49626fbc72" providerId="LiveId" clId="{B1A291FD-5C31-4295-A6EB-EF8A1D189C0E}" dt="2024-04-28T18:48:58.916" v="3275" actId="478"/>
          <ac:spMkLst>
            <pc:docMk/>
            <pc:sldMk cId="529224515" sldId="288"/>
            <ac:spMk id="9" creationId="{CC704492-A132-EEFA-64BD-88E9E5349976}"/>
          </ac:spMkLst>
        </pc:spChg>
        <pc:spChg chg="del">
          <ac:chgData name="Wali Muhammad" userId="a50c5a49626fbc72" providerId="LiveId" clId="{B1A291FD-5C31-4295-A6EB-EF8A1D189C0E}" dt="2024-04-28T18:48:55.098" v="3274" actId="478"/>
          <ac:spMkLst>
            <pc:docMk/>
            <pc:sldMk cId="529224515" sldId="288"/>
            <ac:spMk id="10" creationId="{C76D32B6-0BA3-4BAB-A996-5A843120A199}"/>
          </ac:spMkLst>
        </pc:spChg>
        <pc:spChg chg="del">
          <ac:chgData name="Wali Muhammad" userId="a50c5a49626fbc72" providerId="LiveId" clId="{B1A291FD-5C31-4295-A6EB-EF8A1D189C0E}" dt="2024-04-28T18:48:55.098" v="3274" actId="478"/>
          <ac:spMkLst>
            <pc:docMk/>
            <pc:sldMk cId="529224515" sldId="288"/>
            <ac:spMk id="11" creationId="{1F2F7438-1881-44F9-A3E6-466D81766CE5}"/>
          </ac:spMkLst>
        </pc:spChg>
        <pc:spChg chg="del">
          <ac:chgData name="Wali Muhammad" userId="a50c5a49626fbc72" providerId="LiveId" clId="{B1A291FD-5C31-4295-A6EB-EF8A1D189C0E}" dt="2024-04-28T18:49:03.240" v="3276" actId="478"/>
          <ac:spMkLst>
            <pc:docMk/>
            <pc:sldMk cId="529224515" sldId="288"/>
            <ac:spMk id="14" creationId="{D1B1CAEF-D77A-4072-86D3-4F9D267ED33C}"/>
          </ac:spMkLst>
        </pc:spChg>
        <pc:spChg chg="del">
          <ac:chgData name="Wali Muhammad" userId="a50c5a49626fbc72" providerId="LiveId" clId="{B1A291FD-5C31-4295-A6EB-EF8A1D189C0E}" dt="2024-04-28T18:48:58.916" v="3275" actId="478"/>
          <ac:spMkLst>
            <pc:docMk/>
            <pc:sldMk cId="529224515" sldId="288"/>
            <ac:spMk id="15" creationId="{7B0E1A4F-6FAD-414F-A481-EAAD2956FC34}"/>
          </ac:spMkLst>
        </pc:spChg>
        <pc:spChg chg="del">
          <ac:chgData name="Wali Muhammad" userId="a50c5a49626fbc72" providerId="LiveId" clId="{B1A291FD-5C31-4295-A6EB-EF8A1D189C0E}" dt="2024-04-28T18:49:03.240" v="3276" actId="478"/>
          <ac:spMkLst>
            <pc:docMk/>
            <pc:sldMk cId="529224515" sldId="288"/>
            <ac:spMk id="16" creationId="{9391F112-62BD-4CA0-835E-AF16010E92D2}"/>
          </ac:spMkLst>
        </pc:spChg>
        <pc:spChg chg="del">
          <ac:chgData name="Wali Muhammad" userId="a50c5a49626fbc72" providerId="LiveId" clId="{B1A291FD-5C31-4295-A6EB-EF8A1D189C0E}" dt="2024-04-28T18:48:55.098" v="3274" actId="478"/>
          <ac:spMkLst>
            <pc:docMk/>
            <pc:sldMk cId="529224515" sldId="288"/>
            <ac:spMk id="17" creationId="{CADC82C4-DA42-4B41-A3F9-D22905CF2011}"/>
          </ac:spMkLst>
        </pc:spChg>
        <pc:spChg chg="del">
          <ac:chgData name="Wali Muhammad" userId="a50c5a49626fbc72" providerId="LiveId" clId="{B1A291FD-5C31-4295-A6EB-EF8A1D189C0E}" dt="2024-04-28T18:48:58.916" v="3275" actId="478"/>
          <ac:spMkLst>
            <pc:docMk/>
            <pc:sldMk cId="529224515" sldId="288"/>
            <ac:spMk id="18" creationId="{6A494912-DD64-43ED-9C62-170DBE342970}"/>
          </ac:spMkLst>
        </pc:spChg>
        <pc:spChg chg="del">
          <ac:chgData name="Wali Muhammad" userId="a50c5a49626fbc72" providerId="LiveId" clId="{B1A291FD-5C31-4295-A6EB-EF8A1D189C0E}" dt="2024-04-28T18:48:55.098" v="3274" actId="478"/>
          <ac:spMkLst>
            <pc:docMk/>
            <pc:sldMk cId="529224515" sldId="288"/>
            <ac:spMk id="19" creationId="{3FD39048-A60E-462E-8733-2A2E0DEAFE38}"/>
          </ac:spMkLst>
        </pc:spChg>
        <pc:spChg chg="add del mod">
          <ac:chgData name="Wali Muhammad" userId="a50c5a49626fbc72" providerId="LiveId" clId="{B1A291FD-5C31-4295-A6EB-EF8A1D189C0E}" dt="2024-04-28T18:49:03.240" v="3276" actId="478"/>
          <ac:spMkLst>
            <pc:docMk/>
            <pc:sldMk cId="529224515" sldId="288"/>
            <ac:spMk id="24" creationId="{66AAC118-FEAE-FEEE-6F28-40172CDC13F8}"/>
          </ac:spMkLst>
        </pc:spChg>
        <pc:spChg chg="add del mod">
          <ac:chgData name="Wali Muhammad" userId="a50c5a49626fbc72" providerId="LiveId" clId="{B1A291FD-5C31-4295-A6EB-EF8A1D189C0E}" dt="2024-04-28T18:49:10.417" v="3278" actId="478"/>
          <ac:spMkLst>
            <pc:docMk/>
            <pc:sldMk cId="529224515" sldId="288"/>
            <ac:spMk id="26" creationId="{A33DB6AD-B306-D37D-6436-01696EA91552}"/>
          </ac:spMkLst>
        </pc:spChg>
        <pc:spChg chg="add del mod">
          <ac:chgData name="Wali Muhammad" userId="a50c5a49626fbc72" providerId="LiveId" clId="{B1A291FD-5C31-4295-A6EB-EF8A1D189C0E}" dt="2024-04-28T18:49:06.866" v="3277" actId="478"/>
          <ac:spMkLst>
            <pc:docMk/>
            <pc:sldMk cId="529224515" sldId="288"/>
            <ac:spMk id="28" creationId="{235C7B82-AB4A-0E6F-BA6C-E0B0CD0BDA4B}"/>
          </ac:spMkLst>
        </pc:spChg>
        <pc:spChg chg="add del mod">
          <ac:chgData name="Wali Muhammad" userId="a50c5a49626fbc72" providerId="LiveId" clId="{B1A291FD-5C31-4295-A6EB-EF8A1D189C0E}" dt="2024-04-28T18:49:13.520" v="3279" actId="478"/>
          <ac:spMkLst>
            <pc:docMk/>
            <pc:sldMk cId="529224515" sldId="288"/>
            <ac:spMk id="30" creationId="{AD06A337-515F-2A2A-C0A8-CAB60E48788D}"/>
          </ac:spMkLst>
        </pc:spChg>
        <pc:picChg chg="add del mod">
          <ac:chgData name="Wali Muhammad" userId="a50c5a49626fbc72" providerId="LiveId" clId="{B1A291FD-5C31-4295-A6EB-EF8A1D189C0E}" dt="2024-04-28T18:51:52.788" v="3289" actId="478"/>
          <ac:picMkLst>
            <pc:docMk/>
            <pc:sldMk cId="529224515" sldId="288"/>
            <ac:picMk id="32" creationId="{01E0DC33-1C5A-0C0E-301A-B1A2970F0382}"/>
          </ac:picMkLst>
        </pc:picChg>
        <pc:picChg chg="add mod">
          <ac:chgData name="Wali Muhammad" userId="a50c5a49626fbc72" providerId="LiveId" clId="{B1A291FD-5C31-4295-A6EB-EF8A1D189C0E}" dt="2024-04-28T18:52:14.543" v="3296" actId="1076"/>
          <ac:picMkLst>
            <pc:docMk/>
            <pc:sldMk cId="529224515" sldId="288"/>
            <ac:picMk id="34" creationId="{5595CD2B-57E2-0FB9-0F51-7B172EE33D29}"/>
          </ac:picMkLst>
        </pc:picChg>
      </pc:sldChg>
      <pc:sldChg chg="delSp modSp add mod ord modTransition delAnim">
        <pc:chgData name="Wali Muhammad" userId="a50c5a49626fbc72" providerId="LiveId" clId="{B1A291FD-5C31-4295-A6EB-EF8A1D189C0E}" dt="2024-04-28T19:42:40.069" v="4289"/>
        <pc:sldMkLst>
          <pc:docMk/>
          <pc:sldMk cId="3436737936" sldId="289"/>
        </pc:sldMkLst>
        <pc:spChg chg="mod">
          <ac:chgData name="Wali Muhammad" userId="a50c5a49626fbc72" providerId="LiveId" clId="{B1A291FD-5C31-4295-A6EB-EF8A1D189C0E}" dt="2024-04-28T19:02:05.374" v="3581" actId="403"/>
          <ac:spMkLst>
            <pc:docMk/>
            <pc:sldMk cId="3436737936" sldId="289"/>
            <ac:spMk id="2" creationId="{A9C42AAD-4C6F-40DD-AED9-40611CA8B2CA}"/>
          </ac:spMkLst>
        </pc:spChg>
        <pc:spChg chg="del">
          <ac:chgData name="Wali Muhammad" userId="a50c5a49626fbc72" providerId="LiveId" clId="{B1A291FD-5C31-4295-A6EB-EF8A1D189C0E}" dt="2024-04-28T18:54:24.242" v="3382" actId="478"/>
          <ac:spMkLst>
            <pc:docMk/>
            <pc:sldMk cId="3436737936" sldId="289"/>
            <ac:spMk id="16" creationId="{17F8DA1D-6ABB-40C3-928B-AC15C22451B4}"/>
          </ac:spMkLst>
        </pc:spChg>
        <pc:spChg chg="mod">
          <ac:chgData name="Wali Muhammad" userId="a50c5a49626fbc72" providerId="LiveId" clId="{B1A291FD-5C31-4295-A6EB-EF8A1D189C0E}" dt="2024-04-28T18:54:28.725" v="3383" actId="115"/>
          <ac:spMkLst>
            <pc:docMk/>
            <pc:sldMk cId="3436737936" sldId="289"/>
            <ac:spMk id="39" creationId="{BA3F939C-0CF6-4C62-990D-3FCB07B1BA64}"/>
          </ac:spMkLst>
        </pc:spChg>
      </pc:sldChg>
      <pc:sldChg chg="modSp add ord modTransition">
        <pc:chgData name="Wali Muhammad" userId="a50c5a49626fbc72" providerId="LiveId" clId="{B1A291FD-5C31-4295-A6EB-EF8A1D189C0E}" dt="2024-04-28T19:42:40.069" v="4289"/>
        <pc:sldMkLst>
          <pc:docMk/>
          <pc:sldMk cId="1063526849" sldId="290"/>
        </pc:sldMkLst>
        <pc:spChg chg="mod">
          <ac:chgData name="Wali Muhammad" userId="a50c5a49626fbc72" providerId="LiveId" clId="{B1A291FD-5C31-4295-A6EB-EF8A1D189C0E}" dt="2024-04-28T19:02:12.166" v="3583" actId="403"/>
          <ac:spMkLst>
            <pc:docMk/>
            <pc:sldMk cId="1063526849" sldId="290"/>
            <ac:spMk id="2" creationId="{A9C42AAD-4C6F-40DD-AED9-40611CA8B2CA}"/>
          </ac:spMkLst>
        </pc:spChg>
        <pc:spChg chg="mod">
          <ac:chgData name="Wali Muhammad" userId="a50c5a49626fbc72" providerId="LiveId" clId="{B1A291FD-5C31-4295-A6EB-EF8A1D189C0E}" dt="2024-04-28T18:56:20.566" v="3439" actId="20577"/>
          <ac:spMkLst>
            <pc:docMk/>
            <pc:sldMk cId="1063526849" sldId="290"/>
            <ac:spMk id="39" creationId="{BA3F939C-0CF6-4C62-990D-3FCB07B1BA64}"/>
          </ac:spMkLst>
        </pc:spChg>
      </pc:sldChg>
      <pc:sldChg chg="modSp add ord modTransition">
        <pc:chgData name="Wali Muhammad" userId="a50c5a49626fbc72" providerId="LiveId" clId="{B1A291FD-5C31-4295-A6EB-EF8A1D189C0E}" dt="2024-04-28T19:42:40.069" v="4289"/>
        <pc:sldMkLst>
          <pc:docMk/>
          <pc:sldMk cId="3779724044" sldId="291"/>
        </pc:sldMkLst>
        <pc:spChg chg="mod">
          <ac:chgData name="Wali Muhammad" userId="a50c5a49626fbc72" providerId="LiveId" clId="{B1A291FD-5C31-4295-A6EB-EF8A1D189C0E}" dt="2024-04-28T19:02:18.232" v="3585" actId="403"/>
          <ac:spMkLst>
            <pc:docMk/>
            <pc:sldMk cId="3779724044" sldId="291"/>
            <ac:spMk id="2" creationId="{A9C42AAD-4C6F-40DD-AED9-40611CA8B2CA}"/>
          </ac:spMkLst>
        </pc:spChg>
      </pc:sldChg>
      <pc:sldChg chg="modSp add modTransition">
        <pc:chgData name="Wali Muhammad" userId="a50c5a49626fbc72" providerId="LiveId" clId="{B1A291FD-5C31-4295-A6EB-EF8A1D189C0E}" dt="2024-04-28T19:42:40.069" v="4289"/>
        <pc:sldMkLst>
          <pc:docMk/>
          <pc:sldMk cId="814195012" sldId="292"/>
        </pc:sldMkLst>
        <pc:spChg chg="mod">
          <ac:chgData name="Wali Muhammad" userId="a50c5a49626fbc72" providerId="LiveId" clId="{B1A291FD-5C31-4295-A6EB-EF8A1D189C0E}" dt="2024-04-28T19:02:26.739" v="3589" actId="403"/>
          <ac:spMkLst>
            <pc:docMk/>
            <pc:sldMk cId="814195012" sldId="292"/>
            <ac:spMk id="2" creationId="{A9C42AAD-4C6F-40DD-AED9-40611CA8B2CA}"/>
          </ac:spMkLst>
        </pc:spChg>
        <pc:spChg chg="mod">
          <ac:chgData name="Wali Muhammad" userId="a50c5a49626fbc72" providerId="LiveId" clId="{B1A291FD-5C31-4295-A6EB-EF8A1D189C0E}" dt="2024-04-28T19:38:14.690" v="4284" actId="20577"/>
          <ac:spMkLst>
            <pc:docMk/>
            <pc:sldMk cId="814195012" sldId="292"/>
            <ac:spMk id="39" creationId="{BA3F939C-0CF6-4C62-990D-3FCB07B1BA64}"/>
          </ac:spMkLst>
        </pc:spChg>
      </pc:sldChg>
      <pc:sldChg chg="modSp add del modAnim">
        <pc:chgData name="Wali Muhammad" userId="a50c5a49626fbc72" providerId="LiveId" clId="{B1A291FD-5C31-4295-A6EB-EF8A1D189C0E}" dt="2024-04-28T18:57:23.976" v="3489" actId="2696"/>
        <pc:sldMkLst>
          <pc:docMk/>
          <pc:sldMk cId="2126198085" sldId="292"/>
        </pc:sldMkLst>
        <pc:spChg chg="mod">
          <ac:chgData name="Wali Muhammad" userId="a50c5a49626fbc72" providerId="LiveId" clId="{B1A291FD-5C31-4295-A6EB-EF8A1D189C0E}" dt="2024-04-28T18:57:04.360" v="3475" actId="20577"/>
          <ac:spMkLst>
            <pc:docMk/>
            <pc:sldMk cId="2126198085" sldId="292"/>
            <ac:spMk id="2" creationId="{A9C42AAD-4C6F-40DD-AED9-40611CA8B2CA}"/>
          </ac:spMkLst>
        </pc:spChg>
      </pc:sldChg>
      <pc:sldChg chg="modSp add ord modTransition">
        <pc:chgData name="Wali Muhammad" userId="a50c5a49626fbc72" providerId="LiveId" clId="{B1A291FD-5C31-4295-A6EB-EF8A1D189C0E}" dt="2024-04-28T19:42:40.069" v="4289"/>
        <pc:sldMkLst>
          <pc:docMk/>
          <pc:sldMk cId="311448093" sldId="293"/>
        </pc:sldMkLst>
        <pc:spChg chg="mod">
          <ac:chgData name="Wali Muhammad" userId="a50c5a49626fbc72" providerId="LiveId" clId="{B1A291FD-5C31-4295-A6EB-EF8A1D189C0E}" dt="2024-04-28T19:02:54.072" v="3616" actId="403"/>
          <ac:spMkLst>
            <pc:docMk/>
            <pc:sldMk cId="311448093" sldId="293"/>
            <ac:spMk id="2" creationId="{A9C42AAD-4C6F-40DD-AED9-40611CA8B2CA}"/>
          </ac:spMkLst>
        </pc:spChg>
        <pc:spChg chg="mod">
          <ac:chgData name="Wali Muhammad" userId="a50c5a49626fbc72" providerId="LiveId" clId="{B1A291FD-5C31-4295-A6EB-EF8A1D189C0E}" dt="2024-04-28T19:02:50.366" v="3614" actId="6549"/>
          <ac:spMkLst>
            <pc:docMk/>
            <pc:sldMk cId="311448093" sldId="293"/>
            <ac:spMk id="39" creationId="{BA3F939C-0CF6-4C62-990D-3FCB07B1BA64}"/>
          </ac:spMkLst>
        </pc:spChg>
      </pc:sldChg>
      <pc:sldChg chg="modSp add mod modTransition">
        <pc:chgData name="Wali Muhammad" userId="a50c5a49626fbc72" providerId="LiveId" clId="{B1A291FD-5C31-4295-A6EB-EF8A1D189C0E}" dt="2024-04-28T19:42:40.069" v="4289"/>
        <pc:sldMkLst>
          <pc:docMk/>
          <pc:sldMk cId="2282569848" sldId="294"/>
        </pc:sldMkLst>
        <pc:spChg chg="mod">
          <ac:chgData name="Wali Muhammad" userId="a50c5a49626fbc72" providerId="LiveId" clId="{B1A291FD-5C31-4295-A6EB-EF8A1D189C0E}" dt="2024-04-28T19:02:22.738" v="3587" actId="403"/>
          <ac:spMkLst>
            <pc:docMk/>
            <pc:sldMk cId="2282569848" sldId="294"/>
            <ac:spMk id="2" creationId="{A9C42AAD-4C6F-40DD-AED9-40611CA8B2CA}"/>
          </ac:spMkLst>
        </pc:spChg>
        <pc:spChg chg="mod">
          <ac:chgData name="Wali Muhammad" userId="a50c5a49626fbc72" providerId="LiveId" clId="{B1A291FD-5C31-4295-A6EB-EF8A1D189C0E}" dt="2024-04-28T19:00:38.309" v="3563" actId="20577"/>
          <ac:spMkLst>
            <pc:docMk/>
            <pc:sldMk cId="2282569848" sldId="294"/>
            <ac:spMk id="39" creationId="{BA3F939C-0CF6-4C62-990D-3FCB07B1BA64}"/>
          </ac:spMkLst>
        </pc:spChg>
      </pc:sldChg>
      <pc:sldChg chg="addSp delSp modSp add del mod ord modTransition">
        <pc:chgData name="Wali Muhammad" userId="a50c5a49626fbc72" providerId="LiveId" clId="{B1A291FD-5C31-4295-A6EB-EF8A1D189C0E}" dt="2024-04-29T19:59:46.787" v="4419" actId="14100"/>
        <pc:sldMkLst>
          <pc:docMk/>
          <pc:sldMk cId="145430742" sldId="295"/>
        </pc:sldMkLst>
        <pc:spChg chg="mod">
          <ac:chgData name="Wali Muhammad" userId="a50c5a49626fbc72" providerId="LiveId" clId="{B1A291FD-5C31-4295-A6EB-EF8A1D189C0E}" dt="2024-04-29T19:54:29.110" v="4379" actId="20577"/>
          <ac:spMkLst>
            <pc:docMk/>
            <pc:sldMk cId="145430742" sldId="295"/>
            <ac:spMk id="12" creationId="{EE1EE477-79A7-AD39-DD3E-9376B05439FC}"/>
          </ac:spMkLst>
        </pc:spChg>
        <pc:spChg chg="mod">
          <ac:chgData name="Wali Muhammad" userId="a50c5a49626fbc72" providerId="LiveId" clId="{B1A291FD-5C31-4295-A6EB-EF8A1D189C0E}" dt="2024-04-29T19:59:46.787" v="4419" actId="14100"/>
          <ac:spMkLst>
            <pc:docMk/>
            <pc:sldMk cId="145430742" sldId="295"/>
            <ac:spMk id="259" creationId="{CD0A320E-0FDB-4504-AB29-E392C6AC3D0D}"/>
          </ac:spMkLst>
        </pc:spChg>
        <pc:picChg chg="add del">
          <ac:chgData name="Wali Muhammad" userId="a50c5a49626fbc72" providerId="LiveId" clId="{B1A291FD-5C31-4295-A6EB-EF8A1D189C0E}" dt="2024-04-28T19:09:10.859" v="3833" actId="21"/>
          <ac:picMkLst>
            <pc:docMk/>
            <pc:sldMk cId="145430742" sldId="295"/>
            <ac:picMk id="3" creationId="{2ABACED1-8FDD-D3C4-1A4E-8C7F0ADDA163}"/>
          </ac:picMkLst>
        </pc:picChg>
        <pc:picChg chg="add mod modCrop">
          <ac:chgData name="Wali Muhammad" userId="a50c5a49626fbc72" providerId="LiveId" clId="{B1A291FD-5C31-4295-A6EB-EF8A1D189C0E}" dt="2024-04-29T19:59:20.105" v="4411" actId="1076"/>
          <ac:picMkLst>
            <pc:docMk/>
            <pc:sldMk cId="145430742" sldId="295"/>
            <ac:picMk id="3" creationId="{EE601D57-CDD8-1F5E-B2EC-7F8DAC66042B}"/>
          </ac:picMkLst>
        </pc:picChg>
        <pc:picChg chg="del">
          <ac:chgData name="Wali Muhammad" userId="a50c5a49626fbc72" providerId="LiveId" clId="{B1A291FD-5C31-4295-A6EB-EF8A1D189C0E}" dt="2024-04-28T19:07:26.527" v="3812" actId="478"/>
          <ac:picMkLst>
            <pc:docMk/>
            <pc:sldMk cId="145430742" sldId="295"/>
            <ac:picMk id="1030" creationId="{757A0252-7C40-C76C-24CA-ECB0447C9AC1}"/>
          </ac:picMkLst>
        </pc:picChg>
        <pc:picChg chg="add del mod">
          <ac:chgData name="Wali Muhammad" userId="a50c5a49626fbc72" providerId="LiveId" clId="{B1A291FD-5C31-4295-A6EB-EF8A1D189C0E}" dt="2024-04-29T19:56:46.392" v="4390" actId="478"/>
          <ac:picMkLst>
            <pc:docMk/>
            <pc:sldMk cId="145430742" sldId="295"/>
            <ac:picMk id="2050" creationId="{AFFB102B-5A84-275D-DEF9-4CE333F72B10}"/>
          </ac:picMkLst>
        </pc:picChg>
      </pc:sldChg>
      <pc:sldChg chg="addSp delSp modSp new del mod setBg">
        <pc:chgData name="Wali Muhammad" userId="a50c5a49626fbc72" providerId="LiveId" clId="{B1A291FD-5C31-4295-A6EB-EF8A1D189C0E}" dt="2024-04-28T19:13:11.449" v="3952" actId="47"/>
        <pc:sldMkLst>
          <pc:docMk/>
          <pc:sldMk cId="3231728363" sldId="296"/>
        </pc:sldMkLst>
        <pc:spChg chg="del">
          <ac:chgData name="Wali Muhammad" userId="a50c5a49626fbc72" providerId="LiveId" clId="{B1A291FD-5C31-4295-A6EB-EF8A1D189C0E}" dt="2024-04-28T19:09:21.151" v="3836" actId="478"/>
          <ac:spMkLst>
            <pc:docMk/>
            <pc:sldMk cId="3231728363" sldId="296"/>
            <ac:spMk id="2" creationId="{1CBDD9A3-D732-5E17-86DF-1DE27CD0A791}"/>
          </ac:spMkLst>
        </pc:spChg>
        <pc:spChg chg="add del">
          <ac:chgData name="Wali Muhammad" userId="a50c5a49626fbc72" providerId="LiveId" clId="{B1A291FD-5C31-4295-A6EB-EF8A1D189C0E}" dt="2024-04-28T19:09:14.751" v="3834" actId="478"/>
          <ac:spMkLst>
            <pc:docMk/>
            <pc:sldMk cId="3231728363" sldId="296"/>
            <ac:spMk id="3" creationId="{78F7F6D0-9996-F1DD-955D-BA75121F6946}"/>
          </ac:spMkLst>
        </pc:spChg>
        <pc:spChg chg="del">
          <ac:chgData name="Wali Muhammad" userId="a50c5a49626fbc72" providerId="LiveId" clId="{B1A291FD-5C31-4295-A6EB-EF8A1D189C0E}" dt="2024-04-28T19:09:22.513" v="3837" actId="478"/>
          <ac:spMkLst>
            <pc:docMk/>
            <pc:sldMk cId="3231728363" sldId="296"/>
            <ac:spMk id="4" creationId="{9269EF08-08FB-DC96-D124-964E0B4193B9}"/>
          </ac:spMkLst>
        </pc:spChg>
        <pc:spChg chg="add del">
          <ac:chgData name="Wali Muhammad" userId="a50c5a49626fbc72" providerId="LiveId" clId="{B1A291FD-5C31-4295-A6EB-EF8A1D189C0E}" dt="2024-04-28T19:09:29.348" v="3841" actId="26606"/>
          <ac:spMkLst>
            <pc:docMk/>
            <pc:sldMk cId="3231728363" sldId="296"/>
            <ac:spMk id="11" creationId="{32BC26D8-82FB-445E-AA49-62A77D7C1EE0}"/>
          </ac:spMkLst>
        </pc:spChg>
        <pc:spChg chg="add del">
          <ac:chgData name="Wali Muhammad" userId="a50c5a49626fbc72" providerId="LiveId" clId="{B1A291FD-5C31-4295-A6EB-EF8A1D189C0E}" dt="2024-04-28T19:09:29.348" v="3841" actId="26606"/>
          <ac:spMkLst>
            <pc:docMk/>
            <pc:sldMk cId="3231728363" sldId="296"/>
            <ac:spMk id="13" creationId="{CB44330D-EA18-4254-AA95-EB49948539B8}"/>
          </ac:spMkLst>
        </pc:spChg>
        <pc:picChg chg="add mod">
          <ac:chgData name="Wali Muhammad" userId="a50c5a49626fbc72" providerId="LiveId" clId="{B1A291FD-5C31-4295-A6EB-EF8A1D189C0E}" dt="2024-04-28T19:09:07.949" v="3831" actId="1076"/>
          <ac:picMkLst>
            <pc:docMk/>
            <pc:sldMk cId="3231728363" sldId="296"/>
            <ac:picMk id="5" creationId="{4A415C2F-E011-FFCD-075F-908BBD8A755A}"/>
          </ac:picMkLst>
        </pc:picChg>
        <pc:picChg chg="add mod">
          <ac:chgData name="Wali Muhammad" userId="a50c5a49626fbc72" providerId="LiveId" clId="{B1A291FD-5C31-4295-A6EB-EF8A1D189C0E}" dt="2024-04-28T19:10:32.908" v="3856" actId="16481"/>
          <ac:picMkLst>
            <pc:docMk/>
            <pc:sldMk cId="3231728363" sldId="296"/>
            <ac:picMk id="6" creationId="{2ABACED1-8FDD-D3C4-1A4E-8C7F0ADDA163}"/>
          </ac:picMkLst>
        </pc:picChg>
        <pc:picChg chg="add mod">
          <ac:chgData name="Wali Muhammad" userId="a50c5a49626fbc72" providerId="LiveId" clId="{B1A291FD-5C31-4295-A6EB-EF8A1D189C0E}" dt="2024-04-28T19:08:56.573" v="3826"/>
          <ac:picMkLst>
            <pc:docMk/>
            <pc:sldMk cId="3231728363" sldId="296"/>
            <ac:picMk id="2050" creationId="{AFFB102B-5A84-275D-DEF9-4CE333F72B10}"/>
          </ac:picMkLst>
        </pc:picChg>
      </pc:sldChg>
      <pc:sldChg chg="new del">
        <pc:chgData name="Wali Muhammad" userId="a50c5a49626fbc72" providerId="LiveId" clId="{B1A291FD-5C31-4295-A6EB-EF8A1D189C0E}" dt="2024-04-28T19:11:07.185" v="3889" actId="47"/>
        <pc:sldMkLst>
          <pc:docMk/>
          <pc:sldMk cId="1450653255" sldId="297"/>
        </pc:sldMkLst>
      </pc:sldChg>
      <pc:sldChg chg="addSp delSp modSp add del mod ord modTransition">
        <pc:chgData name="Wali Muhammad" userId="a50c5a49626fbc72" providerId="LiveId" clId="{B1A291FD-5C31-4295-A6EB-EF8A1D189C0E}" dt="2024-04-29T19:54:15.306" v="4370" actId="47"/>
        <pc:sldMkLst>
          <pc:docMk/>
          <pc:sldMk cId="2317741778" sldId="297"/>
        </pc:sldMkLst>
        <pc:spChg chg="add del mod">
          <ac:chgData name="Wali Muhammad" userId="a50c5a49626fbc72" providerId="LiveId" clId="{B1A291FD-5C31-4295-A6EB-EF8A1D189C0E}" dt="2024-04-28T19:11:54.191" v="3898" actId="478"/>
          <ac:spMkLst>
            <pc:docMk/>
            <pc:sldMk cId="2317741778" sldId="297"/>
            <ac:spMk id="5" creationId="{33CC07C2-D387-3D69-A8F7-460897F93836}"/>
          </ac:spMkLst>
        </pc:spChg>
        <pc:spChg chg="mod">
          <ac:chgData name="Wali Muhammad" userId="a50c5a49626fbc72" providerId="LiveId" clId="{B1A291FD-5C31-4295-A6EB-EF8A1D189C0E}" dt="2024-04-28T19:12:42.233" v="3951" actId="313"/>
          <ac:spMkLst>
            <pc:docMk/>
            <pc:sldMk cId="2317741778" sldId="297"/>
            <ac:spMk id="12" creationId="{EE1EE477-79A7-AD39-DD3E-9376B05439FC}"/>
          </ac:spMkLst>
        </pc:spChg>
        <pc:spChg chg="del mod">
          <ac:chgData name="Wali Muhammad" userId="a50c5a49626fbc72" providerId="LiveId" clId="{B1A291FD-5C31-4295-A6EB-EF8A1D189C0E}" dt="2024-04-28T19:11:52.660" v="3897" actId="478"/>
          <ac:spMkLst>
            <pc:docMk/>
            <pc:sldMk cId="2317741778" sldId="297"/>
            <ac:spMk id="259" creationId="{CD0A320E-0FDB-4504-AB29-E392C6AC3D0D}"/>
          </ac:spMkLst>
        </pc:spChg>
        <pc:picChg chg="add del mod">
          <ac:chgData name="Wali Muhammad" userId="a50c5a49626fbc72" providerId="LiveId" clId="{B1A291FD-5C31-4295-A6EB-EF8A1D189C0E}" dt="2024-04-29T19:53:53.679" v="4365" actId="21"/>
          <ac:picMkLst>
            <pc:docMk/>
            <pc:sldMk cId="2317741778" sldId="297"/>
            <ac:picMk id="3" creationId="{EB53C3F3-F33E-D954-5F0A-2F032FB50859}"/>
          </ac:picMkLst>
        </pc:picChg>
        <pc:picChg chg="del">
          <ac:chgData name="Wali Muhammad" userId="a50c5a49626fbc72" providerId="LiveId" clId="{B1A291FD-5C31-4295-A6EB-EF8A1D189C0E}" dt="2024-04-28T19:11:44.338" v="3893" actId="478"/>
          <ac:picMkLst>
            <pc:docMk/>
            <pc:sldMk cId="2317741778" sldId="297"/>
            <ac:picMk id="2050" creationId="{AFFB102B-5A84-275D-DEF9-4CE333F72B10}"/>
          </ac:picMkLst>
        </pc:picChg>
      </pc:sldChg>
      <pc:sldChg chg="modSp add del mod modTransition">
        <pc:chgData name="Wali Muhammad" userId="a50c5a49626fbc72" providerId="LiveId" clId="{B1A291FD-5C31-4295-A6EB-EF8A1D189C0E}" dt="2024-04-29T19:55:02.403" v="4389" actId="47"/>
        <pc:sldMkLst>
          <pc:docMk/>
          <pc:sldMk cId="355774171" sldId="298"/>
        </pc:sldMkLst>
        <pc:spChg chg="mod">
          <ac:chgData name="Wali Muhammad" userId="a50c5a49626fbc72" providerId="LiveId" clId="{B1A291FD-5C31-4295-A6EB-EF8A1D189C0E}" dt="2024-04-28T19:13:33.888" v="3972" actId="20577"/>
          <ac:spMkLst>
            <pc:docMk/>
            <pc:sldMk cId="355774171" sldId="298"/>
            <ac:spMk id="12" creationId="{EE1EE477-79A7-AD39-DD3E-9376B05439FC}"/>
          </ac:spMkLst>
        </pc:spChg>
      </pc:sldChg>
      <pc:sldChg chg="addSp delSp modSp add mod modTransition delAnim">
        <pc:chgData name="Wali Muhammad" userId="a50c5a49626fbc72" providerId="LiveId" clId="{B1A291FD-5C31-4295-A6EB-EF8A1D189C0E}" dt="2024-04-29T20:12:48.558" v="4581" actId="20577"/>
        <pc:sldMkLst>
          <pc:docMk/>
          <pc:sldMk cId="2450837258" sldId="299"/>
        </pc:sldMkLst>
        <pc:spChg chg="del">
          <ac:chgData name="Wali Muhammad" userId="a50c5a49626fbc72" providerId="LiveId" clId="{B1A291FD-5C31-4295-A6EB-EF8A1D189C0E}" dt="2024-04-28T19:14:05.520" v="3974" actId="478"/>
          <ac:spMkLst>
            <pc:docMk/>
            <pc:sldMk cId="2450837258" sldId="299"/>
            <ac:spMk id="2" creationId="{A9C42AAD-4C6F-40DD-AED9-40611CA8B2CA}"/>
          </ac:spMkLst>
        </pc:spChg>
        <pc:spChg chg="add del mod">
          <ac:chgData name="Wali Muhammad" userId="a50c5a49626fbc72" providerId="LiveId" clId="{B1A291FD-5C31-4295-A6EB-EF8A1D189C0E}" dt="2024-04-28T19:14:09.383" v="3975" actId="478"/>
          <ac:spMkLst>
            <pc:docMk/>
            <pc:sldMk cId="2450837258" sldId="299"/>
            <ac:spMk id="4" creationId="{1C987304-F79E-951B-EA65-8731846EBE05}"/>
          </ac:spMkLst>
        </pc:spChg>
        <pc:spChg chg="add mod">
          <ac:chgData name="Wali Muhammad" userId="a50c5a49626fbc72" providerId="LiveId" clId="{B1A291FD-5C31-4295-A6EB-EF8A1D189C0E}" dt="2024-04-29T20:12:48.558" v="4581" actId="20577"/>
          <ac:spMkLst>
            <pc:docMk/>
            <pc:sldMk cId="2450837258" sldId="299"/>
            <ac:spMk id="5" creationId="{627444D1-2B4B-FBE9-5964-A0D2C89512C7}"/>
          </ac:spMkLst>
        </pc:spChg>
        <pc:spChg chg="del">
          <ac:chgData name="Wali Muhammad" userId="a50c5a49626fbc72" providerId="LiveId" clId="{B1A291FD-5C31-4295-A6EB-EF8A1D189C0E}" dt="2024-04-28T19:14:05.520" v="3974" actId="478"/>
          <ac:spMkLst>
            <pc:docMk/>
            <pc:sldMk cId="2450837258" sldId="299"/>
            <ac:spMk id="39" creationId="{BA3F939C-0CF6-4C62-990D-3FCB07B1BA64}"/>
          </ac:spMkLst>
        </pc:spChg>
      </pc:sldChg>
      <pc:sldChg chg="modSp add mod ord modTransition">
        <pc:chgData name="Wali Muhammad" userId="a50c5a49626fbc72" providerId="LiveId" clId="{B1A291FD-5C31-4295-A6EB-EF8A1D189C0E}" dt="2024-04-28T19:42:40.069" v="4289"/>
        <pc:sldMkLst>
          <pc:docMk/>
          <pc:sldMk cId="947607228" sldId="300"/>
        </pc:sldMkLst>
        <pc:spChg chg="mod">
          <ac:chgData name="Wali Muhammad" userId="a50c5a49626fbc72" providerId="LiveId" clId="{B1A291FD-5C31-4295-A6EB-EF8A1D189C0E}" dt="2024-04-28T19:18:29.611" v="4007" actId="20577"/>
          <ac:spMkLst>
            <pc:docMk/>
            <pc:sldMk cId="947607228" sldId="300"/>
            <ac:spMk id="5" creationId="{627444D1-2B4B-FBE9-5964-A0D2C89512C7}"/>
          </ac:spMkLst>
        </pc:spChg>
      </pc:sldChg>
      <pc:sldChg chg="modSp add mod modTransition">
        <pc:chgData name="Wali Muhammad" userId="a50c5a49626fbc72" providerId="LiveId" clId="{B1A291FD-5C31-4295-A6EB-EF8A1D189C0E}" dt="2024-04-28T19:42:40.069" v="4289"/>
        <pc:sldMkLst>
          <pc:docMk/>
          <pc:sldMk cId="1043670794" sldId="301"/>
        </pc:sldMkLst>
        <pc:spChg chg="mod">
          <ac:chgData name="Wali Muhammad" userId="a50c5a49626fbc72" providerId="LiveId" clId="{B1A291FD-5C31-4295-A6EB-EF8A1D189C0E}" dt="2024-04-28T19:19:11.723" v="4024" actId="20577"/>
          <ac:spMkLst>
            <pc:docMk/>
            <pc:sldMk cId="1043670794" sldId="301"/>
            <ac:spMk id="5" creationId="{627444D1-2B4B-FBE9-5964-A0D2C89512C7}"/>
          </ac:spMkLst>
        </pc:spChg>
      </pc:sldChg>
      <pc:sldChg chg="addSp delSp modSp add mod ord">
        <pc:chgData name="Wali Muhammad" userId="a50c5a49626fbc72" providerId="LiveId" clId="{B1A291FD-5C31-4295-A6EB-EF8A1D189C0E}" dt="2024-04-29T19:54:06.213" v="4369" actId="14100"/>
        <pc:sldMkLst>
          <pc:docMk/>
          <pc:sldMk cId="4057965982" sldId="303"/>
        </pc:sldMkLst>
        <pc:spChg chg="mod">
          <ac:chgData name="Wali Muhammad" userId="a50c5a49626fbc72" providerId="LiveId" clId="{B1A291FD-5C31-4295-A6EB-EF8A1D189C0E}" dt="2024-04-29T19:53:48.623" v="4363" actId="20577"/>
          <ac:spMkLst>
            <pc:docMk/>
            <pc:sldMk cId="4057965982" sldId="303"/>
            <ac:spMk id="14" creationId="{AB36BEA6-F735-461A-896D-725617B4D3F6}"/>
          </ac:spMkLst>
        </pc:spChg>
        <pc:picChg chg="add mod">
          <ac:chgData name="Wali Muhammad" userId="a50c5a49626fbc72" providerId="LiveId" clId="{B1A291FD-5C31-4295-A6EB-EF8A1D189C0E}" dt="2024-04-29T19:54:06.213" v="4369" actId="14100"/>
          <ac:picMkLst>
            <pc:docMk/>
            <pc:sldMk cId="4057965982" sldId="303"/>
            <ac:picMk id="3" creationId="{EB53C3F3-F33E-D954-5F0A-2F032FB50859}"/>
          </ac:picMkLst>
        </pc:picChg>
        <pc:picChg chg="del">
          <ac:chgData name="Wali Muhammad" userId="a50c5a49626fbc72" providerId="LiveId" clId="{B1A291FD-5C31-4295-A6EB-EF8A1D189C0E}" dt="2024-04-29T19:53:50.847" v="4364" actId="478"/>
          <ac:picMkLst>
            <pc:docMk/>
            <pc:sldMk cId="4057965982" sldId="303"/>
            <ac:picMk id="21" creationId="{A43B7035-E98D-477B-8B8F-BD76BADC0F80}"/>
          </ac:picMkLst>
        </pc:picChg>
      </pc:sldChg>
      <pc:sldChg chg="add del ord">
        <pc:chgData name="Wali Muhammad" userId="a50c5a49626fbc72" providerId="LiveId" clId="{B1A291FD-5C31-4295-A6EB-EF8A1D189C0E}" dt="2024-04-29T19:57:30.809" v="4401" actId="47"/>
        <pc:sldMkLst>
          <pc:docMk/>
          <pc:sldMk cId="2261697636" sldId="304"/>
        </pc:sldMkLst>
      </pc:sldChg>
      <pc:sldChg chg="add del">
        <pc:chgData name="Wali Muhammad" userId="a50c5a49626fbc72" providerId="LiveId" clId="{B1A291FD-5C31-4295-A6EB-EF8A1D189C0E}" dt="2024-04-29T19:54:39.182" v="4380" actId="2696"/>
        <pc:sldMkLst>
          <pc:docMk/>
          <pc:sldMk cId="3873044891" sldId="304"/>
        </pc:sldMkLst>
      </pc:sldChg>
      <pc:sldChg chg="addSp delSp modSp add mod ord">
        <pc:chgData name="Wali Muhammad" userId="a50c5a49626fbc72" providerId="LiveId" clId="{B1A291FD-5C31-4295-A6EB-EF8A1D189C0E}" dt="2024-04-29T20:05:40.270" v="4503" actId="1076"/>
        <pc:sldMkLst>
          <pc:docMk/>
          <pc:sldMk cId="4230789364" sldId="305"/>
        </pc:sldMkLst>
        <pc:spChg chg="mod">
          <ac:chgData name="Wali Muhammad" userId="a50c5a49626fbc72" providerId="LiveId" clId="{B1A291FD-5C31-4295-A6EB-EF8A1D189C0E}" dt="2024-04-29T20:05:40.270" v="4503" actId="1076"/>
          <ac:spMkLst>
            <pc:docMk/>
            <pc:sldMk cId="4230789364" sldId="305"/>
            <ac:spMk id="14" creationId="{AB36BEA6-F735-461A-896D-725617B4D3F6}"/>
          </ac:spMkLst>
        </pc:spChg>
        <pc:picChg chg="del">
          <ac:chgData name="Wali Muhammad" userId="a50c5a49626fbc72" providerId="LiveId" clId="{B1A291FD-5C31-4295-A6EB-EF8A1D189C0E}" dt="2024-04-29T20:03:43.659" v="4484" actId="478"/>
          <ac:picMkLst>
            <pc:docMk/>
            <pc:sldMk cId="4230789364" sldId="305"/>
            <ac:picMk id="3" creationId="{EB53C3F3-F33E-D954-5F0A-2F032FB50859}"/>
          </ac:picMkLst>
        </pc:picChg>
        <pc:picChg chg="add mod">
          <ac:chgData name="Wali Muhammad" userId="a50c5a49626fbc72" providerId="LiveId" clId="{B1A291FD-5C31-4295-A6EB-EF8A1D189C0E}" dt="2024-04-29T20:04:24.616" v="4493" actId="1076"/>
          <ac:picMkLst>
            <pc:docMk/>
            <pc:sldMk cId="4230789364" sldId="305"/>
            <ac:picMk id="2050" creationId="{DC59A0BD-B818-31E7-44E8-1CF2D0CE107E}"/>
          </ac:picMkLst>
        </pc:picChg>
      </pc:sldChg>
      <pc:sldChg chg="addSp delSp modSp add mod ord">
        <pc:chgData name="Wali Muhammad" userId="a50c5a49626fbc72" providerId="LiveId" clId="{B1A291FD-5C31-4295-A6EB-EF8A1D189C0E}" dt="2024-04-29T19:59:51.745" v="4420" actId="14100"/>
        <pc:sldMkLst>
          <pc:docMk/>
          <pc:sldMk cId="4184353314" sldId="306"/>
        </pc:sldMkLst>
        <pc:spChg chg="mod">
          <ac:chgData name="Wali Muhammad" userId="a50c5a49626fbc72" providerId="LiveId" clId="{B1A291FD-5C31-4295-A6EB-EF8A1D189C0E}" dt="2024-04-29T19:57:47.541" v="4406" actId="20577"/>
          <ac:spMkLst>
            <pc:docMk/>
            <pc:sldMk cId="4184353314" sldId="306"/>
            <ac:spMk id="12" creationId="{EE1EE477-79A7-AD39-DD3E-9376B05439FC}"/>
          </ac:spMkLst>
        </pc:spChg>
        <pc:spChg chg="mod">
          <ac:chgData name="Wali Muhammad" userId="a50c5a49626fbc72" providerId="LiveId" clId="{B1A291FD-5C31-4295-A6EB-EF8A1D189C0E}" dt="2024-04-29T19:59:51.745" v="4420" actId="14100"/>
          <ac:spMkLst>
            <pc:docMk/>
            <pc:sldMk cId="4184353314" sldId="306"/>
            <ac:spMk id="259" creationId="{CD0A320E-0FDB-4504-AB29-E392C6AC3D0D}"/>
          </ac:spMkLst>
        </pc:spChg>
        <pc:picChg chg="del">
          <ac:chgData name="Wali Muhammad" userId="a50c5a49626fbc72" providerId="LiveId" clId="{B1A291FD-5C31-4295-A6EB-EF8A1D189C0E}" dt="2024-04-29T19:57:53.845" v="4407" actId="478"/>
          <ac:picMkLst>
            <pc:docMk/>
            <pc:sldMk cId="4184353314" sldId="306"/>
            <ac:picMk id="3" creationId="{EE601D57-CDD8-1F5E-B2EC-7F8DAC66042B}"/>
          </ac:picMkLst>
        </pc:picChg>
        <pc:picChg chg="add mod">
          <ac:chgData name="Wali Muhammad" userId="a50c5a49626fbc72" providerId="LiveId" clId="{B1A291FD-5C31-4295-A6EB-EF8A1D189C0E}" dt="2024-04-29T19:58:43.293" v="4409" actId="1076"/>
          <ac:picMkLst>
            <pc:docMk/>
            <pc:sldMk cId="4184353314" sldId="306"/>
            <ac:picMk id="4" creationId="{266DD1ED-3ABC-D551-F089-D54BAF36D2B2}"/>
          </ac:picMkLst>
        </pc:picChg>
      </pc:sldChg>
      <pc:sldChg chg="addSp modSp add mod">
        <pc:chgData name="Wali Muhammad" userId="a50c5a49626fbc72" providerId="LiveId" clId="{B1A291FD-5C31-4295-A6EB-EF8A1D189C0E}" dt="2024-04-29T20:15:50.995" v="4589" actId="167"/>
        <pc:sldMkLst>
          <pc:docMk/>
          <pc:sldMk cId="2559076601" sldId="307"/>
        </pc:sldMkLst>
        <pc:spChg chg="mod">
          <ac:chgData name="Wali Muhammad" userId="a50c5a49626fbc72" providerId="LiveId" clId="{B1A291FD-5C31-4295-A6EB-EF8A1D189C0E}" dt="2024-04-29T20:15:35.520" v="4587" actId="20577"/>
          <ac:spMkLst>
            <pc:docMk/>
            <pc:sldMk cId="2559076601" sldId="307"/>
            <ac:spMk id="5" creationId="{627444D1-2B4B-FBE9-5964-A0D2C89512C7}"/>
          </ac:spMkLst>
        </pc:spChg>
        <pc:picChg chg="add mod">
          <ac:chgData name="Wali Muhammad" userId="a50c5a49626fbc72" providerId="LiveId" clId="{B1A291FD-5C31-4295-A6EB-EF8A1D189C0E}" dt="2024-04-29T20:15:50.995" v="4589" actId="167"/>
          <ac:picMkLst>
            <pc:docMk/>
            <pc:sldMk cId="2559076601" sldId="307"/>
            <ac:picMk id="3074" creationId="{00EDAA58-D9C3-E0B5-8586-EE203149E4E8}"/>
          </ac:picMkLst>
        </pc:picChg>
      </pc:sldChg>
      <pc:sldChg chg="addSp delSp modSp add del mod ord">
        <pc:chgData name="Wali Muhammad" userId="a50c5a49626fbc72" providerId="LiveId" clId="{B1A291FD-5C31-4295-A6EB-EF8A1D189C0E}" dt="2024-04-29T20:05:00.036" v="4494" actId="47"/>
        <pc:sldMkLst>
          <pc:docMk/>
          <pc:sldMk cId="3209985114" sldId="307"/>
        </pc:sldMkLst>
        <pc:spChg chg="mod">
          <ac:chgData name="Wali Muhammad" userId="a50c5a49626fbc72" providerId="LiveId" clId="{B1A291FD-5C31-4295-A6EB-EF8A1D189C0E}" dt="2024-04-29T20:01:30.235" v="4475" actId="14100"/>
          <ac:spMkLst>
            <pc:docMk/>
            <pc:sldMk cId="3209985114" sldId="307"/>
            <ac:spMk id="12" creationId="{EE1EE477-79A7-AD39-DD3E-9376B05439FC}"/>
          </ac:spMkLst>
        </pc:spChg>
        <pc:spChg chg="mod">
          <ac:chgData name="Wali Muhammad" userId="a50c5a49626fbc72" providerId="LiveId" clId="{B1A291FD-5C31-4295-A6EB-EF8A1D189C0E}" dt="2024-04-29T20:01:22.062" v="4474" actId="1076"/>
          <ac:spMkLst>
            <pc:docMk/>
            <pc:sldMk cId="3209985114" sldId="307"/>
            <ac:spMk id="259" creationId="{CD0A320E-0FDB-4504-AB29-E392C6AC3D0D}"/>
          </ac:spMkLst>
        </pc:spChg>
        <pc:picChg chg="del">
          <ac:chgData name="Wali Muhammad" userId="a50c5a49626fbc72" providerId="LiveId" clId="{B1A291FD-5C31-4295-A6EB-EF8A1D189C0E}" dt="2024-04-29T20:00:17.702" v="4424" actId="478"/>
          <ac:picMkLst>
            <pc:docMk/>
            <pc:sldMk cId="3209985114" sldId="307"/>
            <ac:picMk id="4" creationId="{266DD1ED-3ABC-D551-F089-D54BAF36D2B2}"/>
          </ac:picMkLst>
        </pc:picChg>
        <pc:picChg chg="add mod">
          <ac:chgData name="Wali Muhammad" userId="a50c5a49626fbc72" providerId="LiveId" clId="{B1A291FD-5C31-4295-A6EB-EF8A1D189C0E}" dt="2024-04-29T20:00:44.374" v="4432" actId="1076"/>
          <ac:picMkLst>
            <pc:docMk/>
            <pc:sldMk cId="3209985114" sldId="307"/>
            <ac:picMk id="1026" creationId="{EDC3A8EE-8ADC-0AE5-F38A-FBEA9BEE77C6}"/>
          </ac:picMkLst>
        </pc:picChg>
      </pc:sldChg>
      <pc:sldChg chg="add ord">
        <pc:chgData name="Wali Muhammad" userId="a50c5a49626fbc72" providerId="LiveId" clId="{B1A291FD-5C31-4295-A6EB-EF8A1D189C0E}" dt="2024-04-29T20:12:57.322" v="4584"/>
        <pc:sldMkLst>
          <pc:docMk/>
          <pc:sldMk cId="3229080439" sldId="308"/>
        </pc:sldMkLst>
      </pc:sldChg>
      <pc:sldMasterChg chg="modTransition modSldLayout">
        <pc:chgData name="Wali Muhammad" userId="a50c5a49626fbc72" providerId="LiveId" clId="{B1A291FD-5C31-4295-A6EB-EF8A1D189C0E}" dt="2024-04-28T19:42:40.069" v="4289"/>
        <pc:sldMasterMkLst>
          <pc:docMk/>
          <pc:sldMasterMk cId="1575224534" sldId="2147483648"/>
        </pc:sldMasterMkLst>
        <pc:sldLayoutChg chg="modTransition">
          <pc:chgData name="Wali Muhammad" userId="a50c5a49626fbc72" providerId="LiveId" clId="{B1A291FD-5C31-4295-A6EB-EF8A1D189C0E}" dt="2024-04-28T19:42:40.069" v="4289"/>
          <pc:sldLayoutMkLst>
            <pc:docMk/>
            <pc:sldMasterMk cId="1575224534" sldId="2147483648"/>
            <pc:sldLayoutMk cId="4059036797" sldId="2147483649"/>
          </pc:sldLayoutMkLst>
        </pc:sldLayoutChg>
        <pc:sldLayoutChg chg="modTransition">
          <pc:chgData name="Wali Muhammad" userId="a50c5a49626fbc72" providerId="LiveId" clId="{B1A291FD-5C31-4295-A6EB-EF8A1D189C0E}" dt="2024-04-28T19:42:40.069" v="4289"/>
          <pc:sldLayoutMkLst>
            <pc:docMk/>
            <pc:sldMasterMk cId="1575224534" sldId="2147483648"/>
            <pc:sldLayoutMk cId="1075508742" sldId="2147483650"/>
          </pc:sldLayoutMkLst>
        </pc:sldLayoutChg>
        <pc:sldLayoutChg chg="modTransition">
          <pc:chgData name="Wali Muhammad" userId="a50c5a49626fbc72" providerId="LiveId" clId="{B1A291FD-5C31-4295-A6EB-EF8A1D189C0E}" dt="2024-04-28T19:42:40.069" v="4289"/>
          <pc:sldLayoutMkLst>
            <pc:docMk/>
            <pc:sldMasterMk cId="1575224534" sldId="2147483648"/>
            <pc:sldLayoutMk cId="4156318625" sldId="2147483651"/>
          </pc:sldLayoutMkLst>
        </pc:sldLayoutChg>
        <pc:sldLayoutChg chg="modTransition">
          <pc:chgData name="Wali Muhammad" userId="a50c5a49626fbc72" providerId="LiveId" clId="{B1A291FD-5C31-4295-A6EB-EF8A1D189C0E}" dt="2024-04-28T19:42:40.069" v="4289"/>
          <pc:sldLayoutMkLst>
            <pc:docMk/>
            <pc:sldMasterMk cId="1575224534" sldId="2147483648"/>
            <pc:sldLayoutMk cId="4167752651" sldId="2147483652"/>
          </pc:sldLayoutMkLst>
        </pc:sldLayoutChg>
        <pc:sldLayoutChg chg="modTransition">
          <pc:chgData name="Wali Muhammad" userId="a50c5a49626fbc72" providerId="LiveId" clId="{B1A291FD-5C31-4295-A6EB-EF8A1D189C0E}" dt="2024-04-28T19:42:40.069" v="4289"/>
          <pc:sldLayoutMkLst>
            <pc:docMk/>
            <pc:sldMasterMk cId="1575224534" sldId="2147483648"/>
            <pc:sldLayoutMk cId="1666813133" sldId="2147483655"/>
          </pc:sldLayoutMkLst>
        </pc:sldLayoutChg>
        <pc:sldLayoutChg chg="modTransition">
          <pc:chgData name="Wali Muhammad" userId="a50c5a49626fbc72" providerId="LiveId" clId="{B1A291FD-5C31-4295-A6EB-EF8A1D189C0E}" dt="2024-04-28T19:42:40.069" v="4289"/>
          <pc:sldLayoutMkLst>
            <pc:docMk/>
            <pc:sldMasterMk cId="1575224534" sldId="2147483648"/>
            <pc:sldLayoutMk cId="1858771125" sldId="2147483656"/>
          </pc:sldLayoutMkLst>
        </pc:sldLayoutChg>
        <pc:sldLayoutChg chg="modTransition">
          <pc:chgData name="Wali Muhammad" userId="a50c5a49626fbc72" providerId="LiveId" clId="{B1A291FD-5C31-4295-A6EB-EF8A1D189C0E}" dt="2024-04-28T19:42:40.069" v="4289"/>
          <pc:sldLayoutMkLst>
            <pc:docMk/>
            <pc:sldMasterMk cId="1575224534" sldId="2147483648"/>
            <pc:sldLayoutMk cId="5538344" sldId="2147483657"/>
          </pc:sldLayoutMkLst>
        </pc:sldLayoutChg>
        <pc:sldLayoutChg chg="modTransition">
          <pc:chgData name="Wali Muhammad" userId="a50c5a49626fbc72" providerId="LiveId" clId="{B1A291FD-5C31-4295-A6EB-EF8A1D189C0E}" dt="2024-04-28T19:42:40.069" v="4289"/>
          <pc:sldLayoutMkLst>
            <pc:docMk/>
            <pc:sldMasterMk cId="1575224534" sldId="2147483648"/>
            <pc:sldLayoutMk cId="3637886856" sldId="2147483658"/>
          </pc:sldLayoutMkLst>
        </pc:sldLayoutChg>
        <pc:sldLayoutChg chg="modTransition">
          <pc:chgData name="Wali Muhammad" userId="a50c5a49626fbc72" providerId="LiveId" clId="{B1A291FD-5C31-4295-A6EB-EF8A1D189C0E}" dt="2024-04-28T19:42:40.069" v="4289"/>
          <pc:sldLayoutMkLst>
            <pc:docMk/>
            <pc:sldMasterMk cId="1575224534" sldId="2147483648"/>
            <pc:sldLayoutMk cId="1285350844" sldId="2147483659"/>
          </pc:sldLayoutMkLst>
        </pc:sldLayoutChg>
        <pc:sldLayoutChg chg="modTransition">
          <pc:chgData name="Wali Muhammad" userId="a50c5a49626fbc72" providerId="LiveId" clId="{B1A291FD-5C31-4295-A6EB-EF8A1D189C0E}" dt="2024-04-28T19:42:40.069" v="4289"/>
          <pc:sldLayoutMkLst>
            <pc:docMk/>
            <pc:sldMasterMk cId="1575224534" sldId="2147483648"/>
            <pc:sldLayoutMk cId="728103280" sldId="2147483660"/>
          </pc:sldLayoutMkLst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1FB035-8F53-4472-AF13-82EE9DD960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188026-9122-4630-9C14-E0FDA92406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C46312-67DB-492F-A06F-6D6B68B00B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F2CA-194E-4E64-8649-81384584209B}" type="datetimeFigureOut">
              <a:rPr lang="en-US" smtClean="0"/>
              <a:t>5/3/2024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8748BC-6558-427B-ADE2-9EC217551D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ADC3FA-9802-4F76-A2F4-38096A8E19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94FE7-5537-4176-BAD0-1BA98FC90E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0367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B2570E3-D4A1-44D0-B432-9A26666B5B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F2CA-194E-4E64-8649-81384584209B}" type="datetimeFigureOut">
              <a:rPr lang="en-US" smtClean="0"/>
              <a:t>5/3/2024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8233B8-F6BA-4EE6-89B8-90A44F1BEF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CD3A12-09E1-4B67-BF97-E63103158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94FE7-5537-4176-BAD0-1BA98FC90E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813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2390FB-6C40-4832-B6D2-D23A7CEDE3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1848" y="1630045"/>
            <a:ext cx="416814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F2858EE-3682-4C8F-8D33-7FFCA436B5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F2CA-194E-4E64-8649-81384584209B}" type="datetimeFigureOut">
              <a:rPr lang="en-US" smtClean="0"/>
              <a:pPr/>
              <a:t>5/3/2024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F0121C-A6A6-48CB-B382-41B3F4E38A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4E018A-FD0E-4FB3-9FFA-2B0CCE8A0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94FE7-5537-4176-BAD0-1BA98FC90E8E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74391A2A-CF46-47BF-B775-492713C2D06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899910" y="1259578"/>
            <a:ext cx="4404042" cy="4399170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6E392CF-B299-4CF5-BA5A-38808AD7FF8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11848" y="3215958"/>
            <a:ext cx="5573077" cy="2133600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00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800" dirty="0">
                <a:solidFill>
                  <a:schemeClr val="bg1"/>
                </a:solidFill>
                <a:latin typeface="Tw Cen MT" panose="020B0602020104020603" pitchFamily="34" charset="0"/>
              </a:rPr>
              <a:t>Add Some Brief Text Here As a Subtitle and Remember This is Just a Demo Text So Consider Replacing This with Your Own Texts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81032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F61D0-B8FD-4A52-9D3D-284A7EE080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90762"/>
            <a:ext cx="10515600" cy="979488"/>
          </a:xfrm>
        </p:spPr>
        <p:txBody>
          <a:bodyPr anchor="b"/>
          <a:lstStyle>
            <a:lvl1pPr algn="ctr">
              <a:defRPr sz="6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0CCE67-735A-4A5E-AA98-A519D44F80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3433764"/>
            <a:ext cx="10515600" cy="11064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50A609-CE36-4A7B-9E4F-ABBB820AAC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F2CA-194E-4E64-8649-81384584209B}" type="datetimeFigureOut">
              <a:rPr lang="en-US" smtClean="0"/>
              <a:t>5/3/2024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E131DF-C315-44F1-8E86-2F4CDDBFB7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B62D6B-2E63-47EB-89B3-71113C9C6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94FE7-5537-4176-BAD0-1BA98FC90E8E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6F2C1B81-0DFD-432E-8113-D0282371285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 b="0"/>
            </a:lvl1pPr>
          </a:lstStyle>
          <a:p>
            <a:r>
              <a:rPr lang="en-US" dirty="0"/>
              <a:t>Click on the image icon to add your picture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340D2EF-8C15-4961-A6AA-B229DE9E7B2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B7CFA">
              <a:alpha val="5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63186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F2B7A0-F0F4-4C5B-A2E1-AB72FC0175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F2CA-194E-4E64-8649-81384584209B}" type="datetimeFigureOut">
              <a:rPr lang="en-US" smtClean="0"/>
              <a:t>5/3/2024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A1BF80-4E8F-44EB-B01E-B0A0A28859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123A84-A67B-4242-B129-C13F82144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94FE7-5537-4176-BAD0-1BA98FC90E8E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105835D-0F44-48ED-8E15-9F990D39A43E}"/>
              </a:ext>
            </a:extLst>
          </p:cNvPr>
          <p:cNvSpPr/>
          <p:nvPr userDrawn="1"/>
        </p:nvSpPr>
        <p:spPr>
          <a:xfrm>
            <a:off x="0" y="0"/>
            <a:ext cx="4441372" cy="6858000"/>
          </a:xfrm>
          <a:prstGeom prst="rect">
            <a:avLst/>
          </a:prstGeom>
          <a:solidFill>
            <a:srgbClr val="3E8E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DB5F624A-5B5F-413D-95A3-0B566457AA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8644" y="1786731"/>
            <a:ext cx="3944256" cy="1325563"/>
          </a:xfrm>
        </p:spPr>
        <p:txBody>
          <a:bodyPr>
            <a:noAutofit/>
          </a:bodyPr>
          <a:lstStyle>
            <a:lvl1pPr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your title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1C7B6FDD-3EE0-40C0-A725-7C08869F27E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08644" y="3477420"/>
            <a:ext cx="3690256" cy="2443162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800" dirty="0">
                <a:solidFill>
                  <a:schemeClr val="bg1"/>
                </a:solidFill>
                <a:latin typeface="Tw Cen MT" panose="020B0602020104020603" pitchFamily="34" charset="0"/>
              </a:rPr>
              <a:t>Add Some Brief Text Here As a Subtitle and Remember This is Just a Demo 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87711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F2B7A0-F0F4-4C5B-A2E1-AB72FC0175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F2CA-194E-4E64-8649-81384584209B}" type="datetimeFigureOut">
              <a:rPr lang="en-US" smtClean="0"/>
              <a:t>5/3/2024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A1BF80-4E8F-44EB-B01E-B0A0A28859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5986" y="6324600"/>
            <a:ext cx="27432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123A84-A67B-4242-B129-C13F82144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94FE7-5537-4176-BAD0-1BA98FC90E8E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105835D-0F44-48ED-8E15-9F990D39A43E}"/>
              </a:ext>
            </a:extLst>
          </p:cNvPr>
          <p:cNvSpPr/>
          <p:nvPr userDrawn="1"/>
        </p:nvSpPr>
        <p:spPr>
          <a:xfrm>
            <a:off x="7750628" y="0"/>
            <a:ext cx="4441372" cy="6858000"/>
          </a:xfrm>
          <a:prstGeom prst="rect">
            <a:avLst/>
          </a:prstGeom>
          <a:solidFill>
            <a:srgbClr val="3E8E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DB5F624A-5B5F-413D-95A3-0B566457AA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59272" y="1786731"/>
            <a:ext cx="3944256" cy="1325563"/>
          </a:xfrm>
        </p:spPr>
        <p:txBody>
          <a:bodyPr>
            <a:noAutofit/>
          </a:bodyPr>
          <a:lstStyle>
            <a:lvl1pPr algn="r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your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7F9FC6-9D69-440A-8E69-D95E45C2D6F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842703" y="3429000"/>
            <a:ext cx="4060825" cy="2492375"/>
          </a:xfrm>
        </p:spPr>
        <p:txBody>
          <a:bodyPr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457200" indent="0" algn="r">
              <a:buNone/>
              <a:defRPr>
                <a:solidFill>
                  <a:schemeClr val="bg1"/>
                </a:solidFill>
              </a:defRPr>
            </a:lvl2pPr>
            <a:lvl3pPr marL="914400" indent="0" algn="r">
              <a:buNone/>
              <a:defRPr>
                <a:solidFill>
                  <a:schemeClr val="bg1"/>
                </a:solidFill>
              </a:defRPr>
            </a:lvl3pPr>
            <a:lvl4pPr marL="1371600" indent="0" algn="r">
              <a:buNone/>
              <a:defRPr>
                <a:solidFill>
                  <a:schemeClr val="bg1"/>
                </a:solidFill>
              </a:defRPr>
            </a:lvl4pPr>
            <a:lvl5pPr marL="1828800" indent="0" algn="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Some Brief Text Here As a Subtitle and Remember This is Just a Demo Text</a:t>
            </a:r>
          </a:p>
        </p:txBody>
      </p:sp>
    </p:spTree>
    <p:extLst>
      <p:ext uri="{BB962C8B-B14F-4D97-AF65-F5344CB8AC3E}">
        <p14:creationId xmlns:p14="http://schemas.microsoft.com/office/powerpoint/2010/main" val="36378868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DC8C5A-7ABE-4919-93C0-0D9E33C0CE8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28040" y="333054"/>
            <a:ext cx="7335921" cy="691118"/>
          </a:xfrm>
        </p:spPr>
        <p:txBody>
          <a:bodyPr>
            <a:normAutofit/>
          </a:bodyPr>
          <a:lstStyle>
            <a:lvl1pPr algn="ctr">
              <a:defRPr sz="5400" b="1"/>
            </a:lvl1pPr>
          </a:lstStyle>
          <a:p>
            <a:r>
              <a:rPr lang="en-US" dirty="0"/>
              <a:t>Click to edit the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90A42B-9D04-49A2-8FE2-3B201F2878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F2CA-194E-4E64-8649-81384584209B}" type="datetimeFigureOut">
              <a:rPr lang="en-US" smtClean="0"/>
              <a:t>5/3/2024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FAB63D-048F-4445-9C3D-7DEBF1EC6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544217-F973-4DE6-BE86-A2CABE76C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94FE7-5537-4176-BAD0-1BA98FC90E8E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090CD37-3704-4BC6-8CEE-7D5D0C6104D0}"/>
              </a:ext>
            </a:extLst>
          </p:cNvPr>
          <p:cNvSpPr/>
          <p:nvPr userDrawn="1"/>
        </p:nvSpPr>
        <p:spPr>
          <a:xfrm>
            <a:off x="1212850" y="2365375"/>
            <a:ext cx="2133600" cy="2133600"/>
          </a:xfrm>
          <a:prstGeom prst="roundRect">
            <a:avLst>
              <a:gd name="adj" fmla="val 13542"/>
            </a:avLst>
          </a:prstGeom>
          <a:noFill/>
          <a:ln w="57150">
            <a:solidFill>
              <a:srgbClr val="3E8E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A4A332E-3E8A-4121-B5EB-818944FDBE9E}"/>
              </a:ext>
            </a:extLst>
          </p:cNvPr>
          <p:cNvSpPr/>
          <p:nvPr userDrawn="1"/>
        </p:nvSpPr>
        <p:spPr>
          <a:xfrm>
            <a:off x="1430020" y="2582545"/>
            <a:ext cx="1699260" cy="1699260"/>
          </a:xfrm>
          <a:prstGeom prst="roundRect">
            <a:avLst>
              <a:gd name="adj" fmla="val 13542"/>
            </a:avLst>
          </a:prstGeom>
          <a:solidFill>
            <a:srgbClr val="3E8EFD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2C4D92C-349D-4794-B4C6-C1BF9436AC6A}"/>
              </a:ext>
            </a:extLst>
          </p:cNvPr>
          <p:cNvSpPr/>
          <p:nvPr userDrawn="1"/>
        </p:nvSpPr>
        <p:spPr>
          <a:xfrm>
            <a:off x="5045075" y="2365375"/>
            <a:ext cx="2133600" cy="2133600"/>
          </a:xfrm>
          <a:prstGeom prst="roundRect">
            <a:avLst>
              <a:gd name="adj" fmla="val 13542"/>
            </a:avLst>
          </a:prstGeom>
          <a:noFill/>
          <a:ln w="57150">
            <a:solidFill>
              <a:srgbClr val="3E8E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722B8B0-EC68-4289-95B5-9115AB8C9AFD}"/>
              </a:ext>
            </a:extLst>
          </p:cNvPr>
          <p:cNvSpPr/>
          <p:nvPr userDrawn="1"/>
        </p:nvSpPr>
        <p:spPr>
          <a:xfrm>
            <a:off x="5262245" y="2582545"/>
            <a:ext cx="1699260" cy="1699260"/>
          </a:xfrm>
          <a:prstGeom prst="roundRect">
            <a:avLst>
              <a:gd name="adj" fmla="val 13542"/>
            </a:avLst>
          </a:prstGeom>
          <a:solidFill>
            <a:srgbClr val="3E8EFD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93C0F79-D4F8-4F73-B6DC-4EDC4CE5C118}"/>
              </a:ext>
            </a:extLst>
          </p:cNvPr>
          <p:cNvSpPr/>
          <p:nvPr userDrawn="1"/>
        </p:nvSpPr>
        <p:spPr>
          <a:xfrm>
            <a:off x="8858250" y="2365375"/>
            <a:ext cx="2133600" cy="2133600"/>
          </a:xfrm>
          <a:prstGeom prst="roundRect">
            <a:avLst>
              <a:gd name="adj" fmla="val 13542"/>
            </a:avLst>
          </a:prstGeom>
          <a:noFill/>
          <a:ln w="57150">
            <a:solidFill>
              <a:srgbClr val="3E8E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0953464-D470-41F9-8CF1-33540E32AD78}"/>
              </a:ext>
            </a:extLst>
          </p:cNvPr>
          <p:cNvSpPr/>
          <p:nvPr userDrawn="1"/>
        </p:nvSpPr>
        <p:spPr>
          <a:xfrm>
            <a:off x="9075420" y="2582545"/>
            <a:ext cx="1699260" cy="1699260"/>
          </a:xfrm>
          <a:prstGeom prst="roundRect">
            <a:avLst>
              <a:gd name="adj" fmla="val 13542"/>
            </a:avLst>
          </a:prstGeom>
          <a:solidFill>
            <a:srgbClr val="3E8EFD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9CE1A98F-261D-48B2-A44A-0C03EE9F132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740482" y="2890334"/>
            <a:ext cx="1074156" cy="1074156"/>
          </a:xfrm>
        </p:spPr>
        <p:txBody>
          <a:bodyPr>
            <a:noAutofit/>
          </a:bodyPr>
          <a:lstStyle>
            <a:lvl1pPr marL="0" indent="0" algn="ctr">
              <a:buNone/>
              <a:defRPr sz="1000"/>
            </a:lvl1pPr>
          </a:lstStyle>
          <a:p>
            <a:r>
              <a:rPr lang="en-US" dirty="0"/>
              <a:t>Click to add icon</a:t>
            </a:r>
          </a:p>
        </p:txBody>
      </p:sp>
      <p:sp>
        <p:nvSpPr>
          <p:cNvPr id="32" name="Picture Placeholder 30">
            <a:extLst>
              <a:ext uri="{FF2B5EF4-FFF2-40B4-BE49-F238E27FC236}">
                <a16:creationId xmlns:a16="http://schemas.microsoft.com/office/drawing/2014/main" id="{2F16C68F-882D-4DB5-B774-BDDD048F15E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571752" y="2890334"/>
            <a:ext cx="1074156" cy="1074156"/>
          </a:xfrm>
        </p:spPr>
        <p:txBody>
          <a:bodyPr>
            <a:noAutofit/>
          </a:bodyPr>
          <a:lstStyle>
            <a:lvl1pPr marL="0" indent="0" algn="ctr">
              <a:buNone/>
              <a:defRPr sz="1000"/>
            </a:lvl1pPr>
          </a:lstStyle>
          <a:p>
            <a:r>
              <a:rPr lang="en-US" dirty="0"/>
              <a:t>Click to add icon</a:t>
            </a:r>
          </a:p>
        </p:txBody>
      </p:sp>
      <p:sp>
        <p:nvSpPr>
          <p:cNvPr id="33" name="Picture Placeholder 30">
            <a:extLst>
              <a:ext uri="{FF2B5EF4-FFF2-40B4-BE49-F238E27FC236}">
                <a16:creationId xmlns:a16="http://schemas.microsoft.com/office/drawing/2014/main" id="{148CF315-257F-498B-9FEE-70EB5B8E10DB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9387972" y="2890334"/>
            <a:ext cx="1074156" cy="1074156"/>
          </a:xfrm>
        </p:spPr>
        <p:txBody>
          <a:bodyPr>
            <a:noAutofit/>
          </a:bodyPr>
          <a:lstStyle>
            <a:lvl1pPr marL="0" indent="0" algn="ctr">
              <a:buNone/>
              <a:defRPr sz="1000"/>
            </a:lvl1pPr>
          </a:lstStyle>
          <a:p>
            <a:r>
              <a:rPr lang="en-US" dirty="0"/>
              <a:t>Click to add icon</a:t>
            </a:r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0D0AA82E-ACAA-4DD4-94A4-4C9156C7E18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14150" y="5264150"/>
            <a:ext cx="3542030" cy="965200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 dirty="0"/>
              <a:t>Add Some Brief Text Here This is Just a Demo Text SO Consider Replacing This With Your Own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B3CE0873-274D-4854-B44B-EE81B179C1D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37025" y="4700905"/>
            <a:ext cx="3481070" cy="555625"/>
          </a:xfrm>
        </p:spPr>
        <p:txBody>
          <a:bodyPr>
            <a:noAutofit/>
          </a:bodyPr>
          <a:lstStyle>
            <a:lvl1pPr marL="0" indent="0" algn="ctr">
              <a:buNone/>
              <a:defRPr sz="3200" b="1">
                <a:latin typeface="+mj-lt"/>
              </a:defRPr>
            </a:lvl1pPr>
            <a:lvl2pPr marL="457200" indent="0" algn="ctr">
              <a:buNone/>
              <a:defRPr sz="3200" b="1"/>
            </a:lvl2pPr>
            <a:lvl3pPr marL="914400" indent="0" algn="ctr">
              <a:buNone/>
              <a:defRPr sz="3200" b="1"/>
            </a:lvl3pPr>
            <a:lvl4pPr marL="1371600" indent="0" algn="ctr">
              <a:buNone/>
              <a:defRPr sz="3200" b="1"/>
            </a:lvl4pPr>
            <a:lvl5pPr marL="1828800" indent="0" algn="ctr">
              <a:buNone/>
              <a:defRPr sz="3200" b="1"/>
            </a:lvl5pPr>
          </a:lstStyle>
          <a:p>
            <a:pPr lvl="0"/>
            <a:r>
              <a:rPr lang="en-US" dirty="0"/>
              <a:t>Your Topic Name</a:t>
            </a:r>
          </a:p>
        </p:txBody>
      </p:sp>
      <p:sp>
        <p:nvSpPr>
          <p:cNvPr id="45" name="Text Placeholder 41">
            <a:extLst>
              <a:ext uri="{FF2B5EF4-FFF2-40B4-BE49-F238E27FC236}">
                <a16:creationId xmlns:a16="http://schemas.microsoft.com/office/drawing/2014/main" id="{344E2845-F0FA-481C-8D5B-739BCE21CB6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346127" y="5264150"/>
            <a:ext cx="3542030" cy="965200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 dirty="0"/>
              <a:t>Add Some Brief Text Here This is Just a Demo Text SO Consider Replacing This With Your Own</a:t>
            </a:r>
          </a:p>
        </p:txBody>
      </p:sp>
      <p:sp>
        <p:nvSpPr>
          <p:cNvPr id="46" name="Text Placeholder 43">
            <a:extLst>
              <a:ext uri="{FF2B5EF4-FFF2-40B4-BE49-F238E27FC236}">
                <a16:creationId xmlns:a16="http://schemas.microsoft.com/office/drawing/2014/main" id="{EE9037CB-DD70-4248-9F13-97F7DBC3EBD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369002" y="4700905"/>
            <a:ext cx="3481070" cy="555625"/>
          </a:xfrm>
        </p:spPr>
        <p:txBody>
          <a:bodyPr>
            <a:noAutofit/>
          </a:bodyPr>
          <a:lstStyle>
            <a:lvl1pPr marL="0" indent="0" algn="ctr">
              <a:buNone/>
              <a:defRPr sz="3200" b="1">
                <a:latin typeface="+mj-lt"/>
              </a:defRPr>
            </a:lvl1pPr>
            <a:lvl2pPr marL="457200" indent="0" algn="ctr">
              <a:buNone/>
              <a:defRPr sz="3200" b="1"/>
            </a:lvl2pPr>
            <a:lvl3pPr marL="914400" indent="0" algn="ctr">
              <a:buNone/>
              <a:defRPr sz="3200" b="1"/>
            </a:lvl3pPr>
            <a:lvl4pPr marL="1371600" indent="0" algn="ctr">
              <a:buNone/>
              <a:defRPr sz="3200" b="1"/>
            </a:lvl4pPr>
            <a:lvl5pPr marL="1828800" indent="0" algn="ctr">
              <a:buNone/>
              <a:defRPr sz="3200" b="1"/>
            </a:lvl5pPr>
          </a:lstStyle>
          <a:p>
            <a:pPr lvl="0"/>
            <a:r>
              <a:rPr lang="en-US" dirty="0"/>
              <a:t>Your Topic Name</a:t>
            </a:r>
          </a:p>
        </p:txBody>
      </p:sp>
      <p:sp>
        <p:nvSpPr>
          <p:cNvPr id="47" name="Text Placeholder 41">
            <a:extLst>
              <a:ext uri="{FF2B5EF4-FFF2-40B4-BE49-F238E27FC236}">
                <a16:creationId xmlns:a16="http://schemas.microsoft.com/office/drawing/2014/main" id="{F3026D09-C3F2-4244-8A04-74BD4FA875E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179620" y="5264150"/>
            <a:ext cx="3542030" cy="965200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 dirty="0"/>
              <a:t>Add Some Brief Text Here This is Just a Demo Text SO Consider Replacing This With Your Own</a:t>
            </a:r>
          </a:p>
        </p:txBody>
      </p:sp>
      <p:sp>
        <p:nvSpPr>
          <p:cNvPr id="48" name="Text Placeholder 43">
            <a:extLst>
              <a:ext uri="{FF2B5EF4-FFF2-40B4-BE49-F238E27FC236}">
                <a16:creationId xmlns:a16="http://schemas.microsoft.com/office/drawing/2014/main" id="{BD47F115-8424-46DA-A306-D9E48C07E30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202495" y="4700905"/>
            <a:ext cx="3481070" cy="555625"/>
          </a:xfrm>
        </p:spPr>
        <p:txBody>
          <a:bodyPr>
            <a:noAutofit/>
          </a:bodyPr>
          <a:lstStyle>
            <a:lvl1pPr marL="0" indent="0" algn="ctr">
              <a:buNone/>
              <a:defRPr sz="3200" b="1">
                <a:latin typeface="+mj-lt"/>
              </a:defRPr>
            </a:lvl1pPr>
            <a:lvl2pPr marL="457200" indent="0" algn="ctr">
              <a:buNone/>
              <a:defRPr sz="3200" b="1"/>
            </a:lvl2pPr>
            <a:lvl3pPr marL="914400" indent="0" algn="ctr">
              <a:buNone/>
              <a:defRPr sz="3200" b="1"/>
            </a:lvl3pPr>
            <a:lvl4pPr marL="1371600" indent="0" algn="ctr">
              <a:buNone/>
              <a:defRPr sz="3200" b="1"/>
            </a:lvl4pPr>
            <a:lvl5pPr marL="1828800" indent="0" algn="ctr">
              <a:buNone/>
              <a:defRPr sz="3200" b="1"/>
            </a:lvl5pPr>
          </a:lstStyle>
          <a:p>
            <a:pPr lvl="0"/>
            <a:r>
              <a:rPr lang="en-US" dirty="0"/>
              <a:t>Your Topic Name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8817E144-40C1-45AC-A676-58D5F60DFC7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945192" y="1031558"/>
            <a:ext cx="8305800" cy="625475"/>
          </a:xfrm>
        </p:spPr>
        <p:txBody>
          <a:bodyPr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dirty="0"/>
              <a:t>Add Some Brief Text Here As a Subtitle and Remember This is Just a Demo Text So Consider Replacing This With Your Own Information</a:t>
            </a:r>
          </a:p>
        </p:txBody>
      </p:sp>
    </p:spTree>
    <p:extLst>
      <p:ext uri="{BB962C8B-B14F-4D97-AF65-F5344CB8AC3E}">
        <p14:creationId xmlns:p14="http://schemas.microsoft.com/office/powerpoint/2010/main" val="10755087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DC8C5A-7ABE-4919-93C0-0D9E33C0CE8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28040" y="333054"/>
            <a:ext cx="7335921" cy="691118"/>
          </a:xfrm>
        </p:spPr>
        <p:txBody>
          <a:bodyPr>
            <a:normAutofit/>
          </a:bodyPr>
          <a:lstStyle>
            <a:lvl1pPr algn="ctr">
              <a:defRPr sz="5400" b="1"/>
            </a:lvl1pPr>
          </a:lstStyle>
          <a:p>
            <a:r>
              <a:rPr lang="en-US" dirty="0"/>
              <a:t>Click to edit the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90A42B-9D04-49A2-8FE2-3B201F2878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F2CA-194E-4E64-8649-81384584209B}" type="datetimeFigureOut">
              <a:rPr lang="en-US" smtClean="0"/>
              <a:t>5/3/2024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FAB63D-048F-4445-9C3D-7DEBF1EC6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544217-F973-4DE6-BE86-A2CABE76C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94FE7-5537-4176-BAD0-1BA98FC90E8E}" type="slidenum">
              <a:rPr lang="en-US" smtClean="0"/>
              <a:t>‹#›</a:t>
            </a:fld>
            <a:endParaRPr lang="en-US"/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9CE1A98F-261D-48B2-A44A-0C03EE9F132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645906" y="2347880"/>
            <a:ext cx="1517752" cy="1517752"/>
          </a:xfrm>
          <a:prstGeom prst="roundRect">
            <a:avLst>
              <a:gd name="adj" fmla="val 9279"/>
            </a:avLst>
          </a:prstGeom>
        </p:spPr>
        <p:txBody>
          <a:bodyPr>
            <a:noAutofit/>
          </a:bodyPr>
          <a:lstStyle>
            <a:lvl1pPr marL="0" indent="0" algn="ctr">
              <a:buNone/>
              <a:defRPr sz="1000"/>
            </a:lvl1pPr>
          </a:lstStyle>
          <a:p>
            <a:r>
              <a:rPr lang="en-US" dirty="0"/>
              <a:t>Click to add icon</a:t>
            </a:r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0D0AA82E-ACAA-4DD4-94A4-4C9156C7E18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64247" y="4943494"/>
            <a:ext cx="3481070" cy="376141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 dirty="0"/>
              <a:t>Add the Job Position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B3CE0873-274D-4854-B44B-EE81B179C1D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64247" y="4380249"/>
            <a:ext cx="3481070" cy="555625"/>
          </a:xfrm>
        </p:spPr>
        <p:txBody>
          <a:bodyPr>
            <a:noAutofit/>
          </a:bodyPr>
          <a:lstStyle>
            <a:lvl1pPr marL="0" indent="0" algn="ctr">
              <a:buNone/>
              <a:defRPr sz="2800" b="1">
                <a:latin typeface="+mj-lt"/>
              </a:defRPr>
            </a:lvl1pPr>
            <a:lvl2pPr marL="457200" indent="0" algn="ctr">
              <a:buNone/>
              <a:defRPr sz="3200" b="1"/>
            </a:lvl2pPr>
            <a:lvl3pPr marL="914400" indent="0" algn="ctr">
              <a:buNone/>
              <a:defRPr sz="3200" b="1"/>
            </a:lvl3pPr>
            <a:lvl4pPr marL="1371600" indent="0" algn="ctr">
              <a:buNone/>
              <a:defRPr sz="3200" b="1"/>
            </a:lvl4pPr>
            <a:lvl5pPr marL="1828800" indent="0" algn="ctr">
              <a:buNone/>
              <a:defRPr sz="3200" b="1"/>
            </a:lvl5pPr>
          </a:lstStyle>
          <a:p>
            <a:pPr lvl="0"/>
            <a:r>
              <a:rPr lang="en-US" dirty="0"/>
              <a:t>Add Member Name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8817E144-40C1-45AC-A676-58D5F60DFC7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945192" y="1031558"/>
            <a:ext cx="8305800" cy="625475"/>
          </a:xfrm>
        </p:spPr>
        <p:txBody>
          <a:bodyPr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dirty="0"/>
              <a:t>Add Some Brief Text Here As a Subtitle and Remember This is Just a Demo Text So Consider Replacing This With Your Own Information</a:t>
            </a:r>
          </a:p>
        </p:txBody>
      </p:sp>
      <p:sp>
        <p:nvSpPr>
          <p:cNvPr id="26" name="Text Placeholder 41">
            <a:extLst>
              <a:ext uri="{FF2B5EF4-FFF2-40B4-BE49-F238E27FC236}">
                <a16:creationId xmlns:a16="http://schemas.microsoft.com/office/drawing/2014/main" id="{F6BFA4EA-874F-4341-BED5-21D05560D5F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67739" y="5331192"/>
            <a:ext cx="2874085" cy="863283"/>
          </a:xfrm>
        </p:spPr>
        <p:txBody>
          <a:bodyPr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 dirty="0"/>
              <a:t>Add Some Brief Text Here As a Subtitle and Remember This is Just a Demo Text</a:t>
            </a:r>
          </a:p>
        </p:txBody>
      </p:sp>
      <p:sp>
        <p:nvSpPr>
          <p:cNvPr id="28" name="Picture Placeholder 30">
            <a:extLst>
              <a:ext uri="{FF2B5EF4-FFF2-40B4-BE49-F238E27FC236}">
                <a16:creationId xmlns:a16="http://schemas.microsoft.com/office/drawing/2014/main" id="{951A010E-C355-4D11-8B0A-BCA4F43E61E5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5309858" y="2347880"/>
            <a:ext cx="1517752" cy="1517752"/>
          </a:xfrm>
          <a:prstGeom prst="roundRect">
            <a:avLst>
              <a:gd name="adj" fmla="val 9279"/>
            </a:avLst>
          </a:prstGeom>
        </p:spPr>
        <p:txBody>
          <a:bodyPr>
            <a:noAutofit/>
          </a:bodyPr>
          <a:lstStyle>
            <a:lvl1pPr marL="0" indent="0" algn="ctr">
              <a:buNone/>
              <a:defRPr sz="1000"/>
            </a:lvl1pPr>
          </a:lstStyle>
          <a:p>
            <a:r>
              <a:rPr lang="en-US" dirty="0"/>
              <a:t>Click to add icon</a:t>
            </a:r>
          </a:p>
        </p:txBody>
      </p:sp>
      <p:sp>
        <p:nvSpPr>
          <p:cNvPr id="29" name="Text Placeholder 41">
            <a:extLst>
              <a:ext uri="{FF2B5EF4-FFF2-40B4-BE49-F238E27FC236}">
                <a16:creationId xmlns:a16="http://schemas.microsoft.com/office/drawing/2014/main" id="{057E9956-8649-47AE-92BB-68E60A03FA2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328199" y="4943494"/>
            <a:ext cx="3481070" cy="376141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 dirty="0"/>
              <a:t>Add the Job Position</a:t>
            </a:r>
          </a:p>
        </p:txBody>
      </p:sp>
      <p:sp>
        <p:nvSpPr>
          <p:cNvPr id="30" name="Text Placeholder 43">
            <a:extLst>
              <a:ext uri="{FF2B5EF4-FFF2-40B4-BE49-F238E27FC236}">
                <a16:creationId xmlns:a16="http://schemas.microsoft.com/office/drawing/2014/main" id="{92F9FF1A-DFBB-4F53-B1DA-3948F0EB7DF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328199" y="4380249"/>
            <a:ext cx="3481070" cy="555625"/>
          </a:xfrm>
        </p:spPr>
        <p:txBody>
          <a:bodyPr>
            <a:noAutofit/>
          </a:bodyPr>
          <a:lstStyle>
            <a:lvl1pPr marL="0" indent="0" algn="ctr">
              <a:buNone/>
              <a:defRPr sz="2800" b="1">
                <a:latin typeface="+mj-lt"/>
              </a:defRPr>
            </a:lvl1pPr>
            <a:lvl2pPr marL="457200" indent="0" algn="ctr">
              <a:buNone/>
              <a:defRPr sz="3200" b="1"/>
            </a:lvl2pPr>
            <a:lvl3pPr marL="914400" indent="0" algn="ctr">
              <a:buNone/>
              <a:defRPr sz="3200" b="1"/>
            </a:lvl3pPr>
            <a:lvl4pPr marL="1371600" indent="0" algn="ctr">
              <a:buNone/>
              <a:defRPr sz="3200" b="1"/>
            </a:lvl4pPr>
            <a:lvl5pPr marL="1828800" indent="0" algn="ctr">
              <a:buNone/>
              <a:defRPr sz="3200" b="1"/>
            </a:lvl5pPr>
          </a:lstStyle>
          <a:p>
            <a:pPr lvl="0"/>
            <a:r>
              <a:rPr lang="en-US" dirty="0"/>
              <a:t>Add Member Name</a:t>
            </a:r>
          </a:p>
        </p:txBody>
      </p:sp>
      <p:sp>
        <p:nvSpPr>
          <p:cNvPr id="34" name="Text Placeholder 41">
            <a:extLst>
              <a:ext uri="{FF2B5EF4-FFF2-40B4-BE49-F238E27FC236}">
                <a16:creationId xmlns:a16="http://schemas.microsoft.com/office/drawing/2014/main" id="{B338A0C4-BC94-4741-9ADE-D0FC5B8627D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631691" y="5331192"/>
            <a:ext cx="2874085" cy="863283"/>
          </a:xfrm>
        </p:spPr>
        <p:txBody>
          <a:bodyPr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 dirty="0"/>
              <a:t>Add Some Brief Text Here As a Subtitle and Remember This is Just a Demo Text</a:t>
            </a:r>
          </a:p>
        </p:txBody>
      </p:sp>
      <p:sp>
        <p:nvSpPr>
          <p:cNvPr id="36" name="Picture Placeholder 30">
            <a:extLst>
              <a:ext uri="{FF2B5EF4-FFF2-40B4-BE49-F238E27FC236}">
                <a16:creationId xmlns:a16="http://schemas.microsoft.com/office/drawing/2014/main" id="{C6F26513-C595-41D2-A609-617034A7EEFE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8981759" y="2347880"/>
            <a:ext cx="1517752" cy="1517752"/>
          </a:xfrm>
          <a:prstGeom prst="roundRect">
            <a:avLst>
              <a:gd name="adj" fmla="val 9279"/>
            </a:avLst>
          </a:prstGeom>
        </p:spPr>
        <p:txBody>
          <a:bodyPr>
            <a:noAutofit/>
          </a:bodyPr>
          <a:lstStyle>
            <a:lvl1pPr marL="0" indent="0" algn="ctr">
              <a:buNone/>
              <a:defRPr sz="1000"/>
            </a:lvl1pPr>
          </a:lstStyle>
          <a:p>
            <a:r>
              <a:rPr lang="en-US" dirty="0"/>
              <a:t>Click to add icon</a:t>
            </a:r>
          </a:p>
        </p:txBody>
      </p:sp>
      <p:sp>
        <p:nvSpPr>
          <p:cNvPr id="37" name="Text Placeholder 41">
            <a:extLst>
              <a:ext uri="{FF2B5EF4-FFF2-40B4-BE49-F238E27FC236}">
                <a16:creationId xmlns:a16="http://schemas.microsoft.com/office/drawing/2014/main" id="{B5167220-F2DE-4075-93A2-03F55BD0526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000100" y="4943494"/>
            <a:ext cx="3481070" cy="376141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 dirty="0"/>
              <a:t>Add the Job Position</a:t>
            </a:r>
          </a:p>
        </p:txBody>
      </p:sp>
      <p:sp>
        <p:nvSpPr>
          <p:cNvPr id="38" name="Text Placeholder 43">
            <a:extLst>
              <a:ext uri="{FF2B5EF4-FFF2-40B4-BE49-F238E27FC236}">
                <a16:creationId xmlns:a16="http://schemas.microsoft.com/office/drawing/2014/main" id="{E76F1D0F-0878-4EC8-AD91-DB31A2202DB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000100" y="4380249"/>
            <a:ext cx="3481070" cy="555625"/>
          </a:xfrm>
        </p:spPr>
        <p:txBody>
          <a:bodyPr>
            <a:noAutofit/>
          </a:bodyPr>
          <a:lstStyle>
            <a:lvl1pPr marL="0" indent="0" algn="ctr">
              <a:buNone/>
              <a:defRPr sz="2800" b="1">
                <a:latin typeface="+mj-lt"/>
              </a:defRPr>
            </a:lvl1pPr>
            <a:lvl2pPr marL="457200" indent="0" algn="ctr">
              <a:buNone/>
              <a:defRPr sz="3200" b="1"/>
            </a:lvl2pPr>
            <a:lvl3pPr marL="914400" indent="0" algn="ctr">
              <a:buNone/>
              <a:defRPr sz="3200" b="1"/>
            </a:lvl3pPr>
            <a:lvl4pPr marL="1371600" indent="0" algn="ctr">
              <a:buNone/>
              <a:defRPr sz="3200" b="1"/>
            </a:lvl4pPr>
            <a:lvl5pPr marL="1828800" indent="0" algn="ctr">
              <a:buNone/>
              <a:defRPr sz="3200" b="1"/>
            </a:lvl5pPr>
          </a:lstStyle>
          <a:p>
            <a:pPr lvl="0"/>
            <a:r>
              <a:rPr lang="en-US" dirty="0"/>
              <a:t>Add Member Name</a:t>
            </a:r>
          </a:p>
        </p:txBody>
      </p:sp>
      <p:sp>
        <p:nvSpPr>
          <p:cNvPr id="39" name="Text Placeholder 41">
            <a:extLst>
              <a:ext uri="{FF2B5EF4-FFF2-40B4-BE49-F238E27FC236}">
                <a16:creationId xmlns:a16="http://schemas.microsoft.com/office/drawing/2014/main" id="{8DF7DC31-F76B-4C81-ABA1-033FEA42415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303592" y="5331192"/>
            <a:ext cx="2874085" cy="863283"/>
          </a:xfrm>
        </p:spPr>
        <p:txBody>
          <a:bodyPr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 dirty="0"/>
              <a:t>Add Some Brief Text Here As a Subtitle and Remember This is Just a Demo Text</a:t>
            </a:r>
          </a:p>
        </p:txBody>
      </p:sp>
    </p:spTree>
    <p:extLst>
      <p:ext uri="{BB962C8B-B14F-4D97-AF65-F5344CB8AC3E}">
        <p14:creationId xmlns:p14="http://schemas.microsoft.com/office/powerpoint/2010/main" val="12853508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F05E0-06BD-4043-ADE9-B710700F83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3200" y="346869"/>
            <a:ext cx="4079875" cy="1500981"/>
          </a:xfrm>
        </p:spPr>
        <p:txBody>
          <a:bodyPr>
            <a:noAutofit/>
          </a:bodyPr>
          <a:lstStyle>
            <a:lvl1pPr>
              <a:defRPr sz="5400" b="1"/>
            </a:lvl1pPr>
          </a:lstStyle>
          <a:p>
            <a:r>
              <a:rPr lang="en-US" dirty="0"/>
              <a:t>Click to edit the 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B9B6A4-FE15-45A9-9ED1-B219F08F94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F2CA-194E-4E64-8649-81384584209B}" type="datetimeFigureOut">
              <a:rPr lang="en-US" smtClean="0"/>
              <a:t>5/3/2024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190DE0-007F-450D-B974-1424D9502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37400" y="6324600"/>
            <a:ext cx="27432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E8AA86-4D12-45B5-BA9F-783FC7E5D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94FE7-5537-4176-BAD0-1BA98FC90E8E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 Placeholder 49">
            <a:extLst>
              <a:ext uri="{FF2B5EF4-FFF2-40B4-BE49-F238E27FC236}">
                <a16:creationId xmlns:a16="http://schemas.microsoft.com/office/drawing/2014/main" id="{8B70B4DD-D663-4798-8802-5E460C819CF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03200" y="1955483"/>
            <a:ext cx="4673600" cy="1159192"/>
          </a:xfrm>
        </p:spPr>
        <p:txBody>
          <a:bodyPr>
            <a:no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dirty="0"/>
              <a:t>Add Some Brief Text Here As a Subtitle and Remember This is Just a Demo Text So Consider Replacing This With Your Own Information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D8B6B53B-96DE-40E6-AA95-6418453671E7}"/>
              </a:ext>
            </a:extLst>
          </p:cNvPr>
          <p:cNvSpPr/>
          <p:nvPr userDrawn="1"/>
        </p:nvSpPr>
        <p:spPr>
          <a:xfrm>
            <a:off x="5012503" y="-28726"/>
            <a:ext cx="7179496" cy="6886727"/>
          </a:xfrm>
          <a:custGeom>
            <a:avLst/>
            <a:gdLst>
              <a:gd name="connsiteX0" fmla="*/ 2024935 w 7179496"/>
              <a:gd name="connsiteY0" fmla="*/ 0 h 6886727"/>
              <a:gd name="connsiteX1" fmla="*/ 7179496 w 7179496"/>
              <a:gd name="connsiteY1" fmla="*/ 0 h 6886727"/>
              <a:gd name="connsiteX2" fmla="*/ 7179496 w 7179496"/>
              <a:gd name="connsiteY2" fmla="*/ 6886727 h 6886727"/>
              <a:gd name="connsiteX3" fmla="*/ 6070006 w 7179496"/>
              <a:gd name="connsiteY3" fmla="*/ 6886727 h 6886727"/>
              <a:gd name="connsiteX4" fmla="*/ 6030703 w 7179496"/>
              <a:gd name="connsiteY4" fmla="*/ 6834380 h 6886727"/>
              <a:gd name="connsiteX5" fmla="*/ 4880705 w 7179496"/>
              <a:gd name="connsiteY5" fmla="*/ 5518271 h 6886727"/>
              <a:gd name="connsiteX6" fmla="*/ 1789895 w 7179496"/>
              <a:gd name="connsiteY6" fmla="*/ 5773943 h 6886727"/>
              <a:gd name="connsiteX7" fmla="*/ 1558084 w 7179496"/>
              <a:gd name="connsiteY7" fmla="*/ 3387664 h 6886727"/>
              <a:gd name="connsiteX8" fmla="*/ 225172 w 7179496"/>
              <a:gd name="connsiteY8" fmla="*/ 2556728 h 6886727"/>
              <a:gd name="connsiteX9" fmla="*/ 167219 w 7179496"/>
              <a:gd name="connsiteY9" fmla="*/ 1278364 h 6886727"/>
              <a:gd name="connsiteX10" fmla="*/ 1828530 w 7179496"/>
              <a:gd name="connsiteY10" fmla="*/ 234367 h 6886727"/>
              <a:gd name="connsiteX11" fmla="*/ 2024724 w 7179496"/>
              <a:gd name="connsiteY11" fmla="*/ 333 h 68867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179496" h="6886727">
                <a:moveTo>
                  <a:pt x="2024935" y="0"/>
                </a:moveTo>
                <a:lnTo>
                  <a:pt x="7179496" y="0"/>
                </a:lnTo>
                <a:lnTo>
                  <a:pt x="7179496" y="6886727"/>
                </a:lnTo>
                <a:lnTo>
                  <a:pt x="6070006" y="6886727"/>
                </a:lnTo>
                <a:lnTo>
                  <a:pt x="6030703" y="6834380"/>
                </a:lnTo>
                <a:cubicBezTo>
                  <a:pt x="5727256" y="6401088"/>
                  <a:pt x="5451378" y="5689607"/>
                  <a:pt x="4880705" y="5518271"/>
                </a:cubicBezTo>
                <a:cubicBezTo>
                  <a:pt x="4119808" y="5289823"/>
                  <a:pt x="2343665" y="6129045"/>
                  <a:pt x="1789895" y="5773943"/>
                </a:cubicBezTo>
                <a:cubicBezTo>
                  <a:pt x="1236125" y="5418842"/>
                  <a:pt x="1818871" y="3923867"/>
                  <a:pt x="1558084" y="3387664"/>
                </a:cubicBezTo>
                <a:cubicBezTo>
                  <a:pt x="1297297" y="2851462"/>
                  <a:pt x="514936" y="2972196"/>
                  <a:pt x="225172" y="2556728"/>
                </a:cubicBezTo>
                <a:cubicBezTo>
                  <a:pt x="-64592" y="2141260"/>
                  <a:pt x="-64592" y="1668975"/>
                  <a:pt x="167219" y="1278364"/>
                </a:cubicBezTo>
                <a:cubicBezTo>
                  <a:pt x="399030" y="887753"/>
                  <a:pt x="1509790" y="553958"/>
                  <a:pt x="1828530" y="234367"/>
                </a:cubicBezTo>
                <a:cubicBezTo>
                  <a:pt x="1908216" y="154470"/>
                  <a:pt x="1972003" y="76347"/>
                  <a:pt x="2024724" y="333"/>
                </a:cubicBezTo>
                <a:close/>
              </a:path>
            </a:pathLst>
          </a:custGeom>
          <a:solidFill>
            <a:srgbClr val="3E8E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D549C659-3C04-4A2F-8021-FF58927DCDB1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5471887" y="-28728"/>
            <a:ext cx="6720114" cy="6886728"/>
          </a:xfrm>
          <a:custGeom>
            <a:avLst/>
            <a:gdLst>
              <a:gd name="connsiteX0" fmla="*/ 1773860 w 6857026"/>
              <a:gd name="connsiteY0" fmla="*/ 0 h 6311630"/>
              <a:gd name="connsiteX1" fmla="*/ 6857026 w 6857026"/>
              <a:gd name="connsiteY1" fmla="*/ 0 h 6311630"/>
              <a:gd name="connsiteX2" fmla="*/ 6857026 w 6857026"/>
              <a:gd name="connsiteY2" fmla="*/ 6199875 h 6311630"/>
              <a:gd name="connsiteX3" fmla="*/ 6745851 w 6857026"/>
              <a:gd name="connsiteY3" fmla="*/ 6243657 h 6311630"/>
              <a:gd name="connsiteX4" fmla="*/ 6209325 w 6857026"/>
              <a:gd name="connsiteY4" fmla="*/ 6286500 h 6311630"/>
              <a:gd name="connsiteX5" fmla="*/ 4590075 w 6857026"/>
              <a:gd name="connsiteY5" fmla="*/ 4933950 h 6311630"/>
              <a:gd name="connsiteX6" fmla="*/ 1732575 w 6857026"/>
              <a:gd name="connsiteY6" fmla="*/ 4953000 h 6311630"/>
              <a:gd name="connsiteX7" fmla="*/ 1313475 w 6857026"/>
              <a:gd name="connsiteY7" fmla="*/ 3028950 h 6311630"/>
              <a:gd name="connsiteX8" fmla="*/ 208575 w 6857026"/>
              <a:gd name="connsiteY8" fmla="*/ 2305050 h 6311630"/>
              <a:gd name="connsiteX9" fmla="*/ 189525 w 6857026"/>
              <a:gd name="connsiteY9" fmla="*/ 1162050 h 6311630"/>
              <a:gd name="connsiteX10" fmla="*/ 1580175 w 6857026"/>
              <a:gd name="connsiteY10" fmla="*/ 209550 h 6311630"/>
              <a:gd name="connsiteX11" fmla="*/ 1773652 w 6857026"/>
              <a:gd name="connsiteY11" fmla="*/ 298 h 6311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7026" h="6311630">
                <a:moveTo>
                  <a:pt x="1773860" y="0"/>
                </a:moveTo>
                <a:lnTo>
                  <a:pt x="6857026" y="0"/>
                </a:lnTo>
                <a:lnTo>
                  <a:pt x="6857026" y="6199875"/>
                </a:lnTo>
                <a:lnTo>
                  <a:pt x="6745851" y="6243657"/>
                </a:lnTo>
                <a:cubicBezTo>
                  <a:pt x="6559532" y="6306522"/>
                  <a:pt x="6367678" y="6336507"/>
                  <a:pt x="6209325" y="6286500"/>
                </a:cubicBezTo>
                <a:cubicBezTo>
                  <a:pt x="5726725" y="6134100"/>
                  <a:pt x="5336200" y="5156200"/>
                  <a:pt x="4590075" y="4933950"/>
                </a:cubicBezTo>
                <a:cubicBezTo>
                  <a:pt x="3843950" y="4711700"/>
                  <a:pt x="2278675" y="5270500"/>
                  <a:pt x="1732575" y="4953000"/>
                </a:cubicBezTo>
                <a:cubicBezTo>
                  <a:pt x="1186475" y="4635500"/>
                  <a:pt x="1567475" y="3470275"/>
                  <a:pt x="1313475" y="3028950"/>
                </a:cubicBezTo>
                <a:cubicBezTo>
                  <a:pt x="1059475" y="2587625"/>
                  <a:pt x="510200" y="2711450"/>
                  <a:pt x="208575" y="2305050"/>
                </a:cubicBezTo>
                <a:cubicBezTo>
                  <a:pt x="-93050" y="1898650"/>
                  <a:pt x="-39075" y="1511300"/>
                  <a:pt x="189525" y="1162050"/>
                </a:cubicBezTo>
                <a:cubicBezTo>
                  <a:pt x="418125" y="812800"/>
                  <a:pt x="1265850" y="495300"/>
                  <a:pt x="1580175" y="209550"/>
                </a:cubicBezTo>
                <a:cubicBezTo>
                  <a:pt x="1658757" y="138113"/>
                  <a:pt x="1721661" y="68263"/>
                  <a:pt x="1773652" y="298"/>
                </a:cubicBezTo>
                <a:close/>
              </a:path>
            </a:pathLst>
          </a:custGeom>
          <a:noFill/>
        </p:spPr>
        <p:txBody>
          <a:bodyPr wrap="square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                                  Image placeholder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77526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38211C5-9ECE-4E5B-BFFE-43F069C33F31}"/>
              </a:ext>
            </a:extLst>
          </p:cNvPr>
          <p:cNvCxnSpPr>
            <a:cxnSpLocks/>
          </p:cNvCxnSpPr>
          <p:nvPr userDrawn="1"/>
        </p:nvCxnSpPr>
        <p:spPr>
          <a:xfrm>
            <a:off x="6378437" y="3454400"/>
            <a:ext cx="5486400" cy="0"/>
          </a:xfrm>
          <a:prstGeom prst="line">
            <a:avLst/>
          </a:prstGeom>
          <a:ln>
            <a:solidFill>
              <a:schemeClr val="bg1">
                <a:alpha val="16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4167F501-52D7-410D-AAC7-FEB2960BD7A9}"/>
              </a:ext>
            </a:extLst>
          </p:cNvPr>
          <p:cNvSpPr/>
          <p:nvPr userDrawn="1"/>
        </p:nvSpPr>
        <p:spPr>
          <a:xfrm flipH="1">
            <a:off x="-4" y="0"/>
            <a:ext cx="6102831" cy="6858001"/>
          </a:xfrm>
          <a:custGeom>
            <a:avLst/>
            <a:gdLst>
              <a:gd name="connsiteX0" fmla="*/ 2024935 w 7179496"/>
              <a:gd name="connsiteY0" fmla="*/ 0 h 6886727"/>
              <a:gd name="connsiteX1" fmla="*/ 7179496 w 7179496"/>
              <a:gd name="connsiteY1" fmla="*/ 0 h 6886727"/>
              <a:gd name="connsiteX2" fmla="*/ 7179496 w 7179496"/>
              <a:gd name="connsiteY2" fmla="*/ 6886727 h 6886727"/>
              <a:gd name="connsiteX3" fmla="*/ 6070006 w 7179496"/>
              <a:gd name="connsiteY3" fmla="*/ 6886727 h 6886727"/>
              <a:gd name="connsiteX4" fmla="*/ 6030703 w 7179496"/>
              <a:gd name="connsiteY4" fmla="*/ 6834380 h 6886727"/>
              <a:gd name="connsiteX5" fmla="*/ 4880705 w 7179496"/>
              <a:gd name="connsiteY5" fmla="*/ 5518271 h 6886727"/>
              <a:gd name="connsiteX6" fmla="*/ 1789895 w 7179496"/>
              <a:gd name="connsiteY6" fmla="*/ 5773943 h 6886727"/>
              <a:gd name="connsiteX7" fmla="*/ 1558084 w 7179496"/>
              <a:gd name="connsiteY7" fmla="*/ 3387664 h 6886727"/>
              <a:gd name="connsiteX8" fmla="*/ 225172 w 7179496"/>
              <a:gd name="connsiteY8" fmla="*/ 2556728 h 6886727"/>
              <a:gd name="connsiteX9" fmla="*/ 167219 w 7179496"/>
              <a:gd name="connsiteY9" fmla="*/ 1278364 h 6886727"/>
              <a:gd name="connsiteX10" fmla="*/ 1828530 w 7179496"/>
              <a:gd name="connsiteY10" fmla="*/ 234367 h 6886727"/>
              <a:gd name="connsiteX11" fmla="*/ 2024724 w 7179496"/>
              <a:gd name="connsiteY11" fmla="*/ 333 h 68867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179496" h="6886727">
                <a:moveTo>
                  <a:pt x="2024935" y="0"/>
                </a:moveTo>
                <a:lnTo>
                  <a:pt x="7179496" y="0"/>
                </a:lnTo>
                <a:lnTo>
                  <a:pt x="7179496" y="6886727"/>
                </a:lnTo>
                <a:lnTo>
                  <a:pt x="6070006" y="6886727"/>
                </a:lnTo>
                <a:lnTo>
                  <a:pt x="6030703" y="6834380"/>
                </a:lnTo>
                <a:cubicBezTo>
                  <a:pt x="5727256" y="6401088"/>
                  <a:pt x="5451378" y="5689607"/>
                  <a:pt x="4880705" y="5518271"/>
                </a:cubicBezTo>
                <a:cubicBezTo>
                  <a:pt x="4119808" y="5289823"/>
                  <a:pt x="2343665" y="6129045"/>
                  <a:pt x="1789895" y="5773943"/>
                </a:cubicBezTo>
                <a:cubicBezTo>
                  <a:pt x="1236125" y="5418842"/>
                  <a:pt x="1818871" y="3923867"/>
                  <a:pt x="1558084" y="3387664"/>
                </a:cubicBezTo>
                <a:cubicBezTo>
                  <a:pt x="1297297" y="2851462"/>
                  <a:pt x="514936" y="2972196"/>
                  <a:pt x="225172" y="2556728"/>
                </a:cubicBezTo>
                <a:cubicBezTo>
                  <a:pt x="-64592" y="2141260"/>
                  <a:pt x="-64592" y="1668975"/>
                  <a:pt x="167219" y="1278364"/>
                </a:cubicBezTo>
                <a:cubicBezTo>
                  <a:pt x="399030" y="887753"/>
                  <a:pt x="1509790" y="553958"/>
                  <a:pt x="1828530" y="234367"/>
                </a:cubicBezTo>
                <a:cubicBezTo>
                  <a:pt x="1908216" y="154470"/>
                  <a:pt x="1972003" y="76347"/>
                  <a:pt x="2024724" y="333"/>
                </a:cubicBezTo>
                <a:close/>
              </a:path>
            </a:pathLst>
          </a:custGeom>
          <a:solidFill>
            <a:srgbClr val="3E8E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5D686D-2418-4DC5-B417-B80D6ED20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94FE7-5537-4176-BAD0-1BA98FC90E8E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8EB26ED-6CD6-4306-ACB8-4DD698AC9AE8}"/>
              </a:ext>
            </a:extLst>
          </p:cNvPr>
          <p:cNvCxnSpPr>
            <a:cxnSpLocks/>
          </p:cNvCxnSpPr>
          <p:nvPr userDrawn="1"/>
        </p:nvCxnSpPr>
        <p:spPr>
          <a:xfrm>
            <a:off x="9121637" y="711200"/>
            <a:ext cx="0" cy="5486400"/>
          </a:xfrm>
          <a:prstGeom prst="line">
            <a:avLst/>
          </a:prstGeom>
          <a:ln>
            <a:solidFill>
              <a:schemeClr val="bg1">
                <a:alpha val="16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6B5D51-C4EC-4766-AEC2-C17B137015E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62098" y="6356350"/>
            <a:ext cx="1485900" cy="365125"/>
          </a:xfrm>
        </p:spPr>
        <p:txBody>
          <a:bodyPr/>
          <a:lstStyle/>
          <a:p>
            <a:fld id="{D3EBF2CA-194E-4E64-8649-81384584209B}" type="datetimeFigureOut">
              <a:rPr lang="en-US" smtClean="0"/>
              <a:t>5/3/2024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2FD07E30-D96D-4A68-A31B-4DD4187FD4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0350" y="1804194"/>
            <a:ext cx="4079875" cy="1500981"/>
          </a:xfrm>
        </p:spPr>
        <p:txBody>
          <a:bodyPr>
            <a:noAutofit/>
          </a:bodyPr>
          <a:lstStyle>
            <a:lvl1pPr>
              <a:defRPr sz="5400" b="1"/>
            </a:lvl1pPr>
          </a:lstStyle>
          <a:p>
            <a:r>
              <a:rPr lang="en-US" dirty="0"/>
              <a:t>Click to edit the title</a:t>
            </a:r>
          </a:p>
        </p:txBody>
      </p:sp>
      <p:sp>
        <p:nvSpPr>
          <p:cNvPr id="12" name="Text Placeholder 49">
            <a:extLst>
              <a:ext uri="{FF2B5EF4-FFF2-40B4-BE49-F238E27FC236}">
                <a16:creationId xmlns:a16="http://schemas.microsoft.com/office/drawing/2014/main" id="{D26B7A11-9BF6-44F4-8253-5C0E56926C2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60350" y="3412808"/>
            <a:ext cx="3418565" cy="911542"/>
          </a:xfrm>
        </p:spPr>
        <p:txBody>
          <a:bodyPr>
            <a:no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dirty="0"/>
              <a:t>Add Some Brief Text Here As a Subtitle and Remember This is Just a Demo Text So Consider Replacing This With Your Own Information</a:t>
            </a:r>
          </a:p>
        </p:txBody>
      </p:sp>
      <p:sp>
        <p:nvSpPr>
          <p:cNvPr id="13" name="Picture Placeholder 30">
            <a:extLst>
              <a:ext uri="{FF2B5EF4-FFF2-40B4-BE49-F238E27FC236}">
                <a16:creationId xmlns:a16="http://schemas.microsoft.com/office/drawing/2014/main" id="{71D0DFCC-9221-4010-9EB5-6648C16B678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075930" y="394494"/>
            <a:ext cx="1074156" cy="1074156"/>
          </a:xfrm>
        </p:spPr>
        <p:txBody>
          <a:bodyPr>
            <a:noAutofit/>
          </a:bodyPr>
          <a:lstStyle>
            <a:lvl1pPr marL="0" indent="0" algn="ctr">
              <a:buNone/>
              <a:defRPr sz="1000"/>
            </a:lvl1pPr>
          </a:lstStyle>
          <a:p>
            <a:r>
              <a:rPr lang="en-US" dirty="0"/>
              <a:t>Click to add icon</a:t>
            </a:r>
          </a:p>
        </p:txBody>
      </p:sp>
      <p:sp>
        <p:nvSpPr>
          <p:cNvPr id="14" name="Text Placeholder 41">
            <a:extLst>
              <a:ext uri="{FF2B5EF4-FFF2-40B4-BE49-F238E27FC236}">
                <a16:creationId xmlns:a16="http://schemas.microsoft.com/office/drawing/2014/main" id="{568A994B-ECA5-4345-9A69-2B13AF19C7A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238871" y="1961726"/>
            <a:ext cx="2748275" cy="1124365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 dirty="0"/>
              <a:t>Add Some Brief Text Here This is Just a Demo Text SO Consider Replacing This With Your Own</a:t>
            </a:r>
          </a:p>
        </p:txBody>
      </p:sp>
      <p:sp>
        <p:nvSpPr>
          <p:cNvPr id="15" name="Text Placeholder 43">
            <a:extLst>
              <a:ext uri="{FF2B5EF4-FFF2-40B4-BE49-F238E27FC236}">
                <a16:creationId xmlns:a16="http://schemas.microsoft.com/office/drawing/2014/main" id="{599D650F-72BB-4AC9-81A9-ED3D9F49E97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261746" y="1531833"/>
            <a:ext cx="2700976" cy="414310"/>
          </a:xfrm>
        </p:spPr>
        <p:txBody>
          <a:bodyPr>
            <a:noAutofit/>
          </a:bodyPr>
          <a:lstStyle>
            <a:lvl1pPr marL="0" indent="0" algn="ctr">
              <a:buNone/>
              <a:defRPr sz="2400" b="1">
                <a:latin typeface="+mj-lt"/>
              </a:defRPr>
            </a:lvl1pPr>
            <a:lvl2pPr marL="457200" indent="0" algn="ctr">
              <a:buNone/>
              <a:defRPr sz="3200" b="1"/>
            </a:lvl2pPr>
            <a:lvl3pPr marL="914400" indent="0" algn="ctr">
              <a:buNone/>
              <a:defRPr sz="3200" b="1"/>
            </a:lvl3pPr>
            <a:lvl4pPr marL="1371600" indent="0" algn="ctr">
              <a:buNone/>
              <a:defRPr sz="3200" b="1"/>
            </a:lvl4pPr>
            <a:lvl5pPr marL="1828800" indent="0" algn="ctr">
              <a:buNone/>
              <a:defRPr sz="3200" b="1"/>
            </a:lvl5pPr>
          </a:lstStyle>
          <a:p>
            <a:pPr lvl="0"/>
            <a:r>
              <a:rPr lang="en-US" dirty="0"/>
              <a:t>Your Topic Name</a:t>
            </a:r>
          </a:p>
        </p:txBody>
      </p:sp>
      <p:sp>
        <p:nvSpPr>
          <p:cNvPr id="16" name="Picture Placeholder 30">
            <a:extLst>
              <a:ext uri="{FF2B5EF4-FFF2-40B4-BE49-F238E27FC236}">
                <a16:creationId xmlns:a16="http://schemas.microsoft.com/office/drawing/2014/main" id="{5A15D709-4179-4B84-B852-6039E6B0BCE1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10119740" y="394494"/>
            <a:ext cx="1074156" cy="1074156"/>
          </a:xfrm>
        </p:spPr>
        <p:txBody>
          <a:bodyPr>
            <a:noAutofit/>
          </a:bodyPr>
          <a:lstStyle>
            <a:lvl1pPr marL="0" indent="0" algn="ctr">
              <a:buNone/>
              <a:defRPr sz="1000"/>
            </a:lvl1pPr>
          </a:lstStyle>
          <a:p>
            <a:r>
              <a:rPr lang="en-US" dirty="0"/>
              <a:t>Click to add icon</a:t>
            </a:r>
          </a:p>
        </p:txBody>
      </p:sp>
      <p:sp>
        <p:nvSpPr>
          <p:cNvPr id="17" name="Text Placeholder 41">
            <a:extLst>
              <a:ext uri="{FF2B5EF4-FFF2-40B4-BE49-F238E27FC236}">
                <a16:creationId xmlns:a16="http://schemas.microsoft.com/office/drawing/2014/main" id="{3EF102A3-6EFD-44DA-B153-1405453D6DD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282681" y="1961726"/>
            <a:ext cx="2748275" cy="1124365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 dirty="0"/>
              <a:t>Add Some Brief Text Here This is Just a Demo Text SO Consider Replacing This With Your Own</a:t>
            </a:r>
          </a:p>
        </p:txBody>
      </p:sp>
      <p:sp>
        <p:nvSpPr>
          <p:cNvPr id="18" name="Text Placeholder 43">
            <a:extLst>
              <a:ext uri="{FF2B5EF4-FFF2-40B4-BE49-F238E27FC236}">
                <a16:creationId xmlns:a16="http://schemas.microsoft.com/office/drawing/2014/main" id="{CF18AB91-5DD8-43C0-A688-F26DA8D3858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305556" y="1531833"/>
            <a:ext cx="2700976" cy="414310"/>
          </a:xfrm>
        </p:spPr>
        <p:txBody>
          <a:bodyPr>
            <a:noAutofit/>
          </a:bodyPr>
          <a:lstStyle>
            <a:lvl1pPr marL="0" indent="0" algn="ctr">
              <a:buNone/>
              <a:defRPr sz="2400" b="1">
                <a:latin typeface="+mj-lt"/>
              </a:defRPr>
            </a:lvl1pPr>
            <a:lvl2pPr marL="457200" indent="0" algn="ctr">
              <a:buNone/>
              <a:defRPr sz="3200" b="1"/>
            </a:lvl2pPr>
            <a:lvl3pPr marL="914400" indent="0" algn="ctr">
              <a:buNone/>
              <a:defRPr sz="3200" b="1"/>
            </a:lvl3pPr>
            <a:lvl4pPr marL="1371600" indent="0" algn="ctr">
              <a:buNone/>
              <a:defRPr sz="3200" b="1"/>
            </a:lvl4pPr>
            <a:lvl5pPr marL="1828800" indent="0" algn="ctr">
              <a:buNone/>
              <a:defRPr sz="3200" b="1"/>
            </a:lvl5pPr>
          </a:lstStyle>
          <a:p>
            <a:pPr lvl="0"/>
            <a:r>
              <a:rPr lang="en-US" dirty="0"/>
              <a:t>Your Topic Name</a:t>
            </a:r>
          </a:p>
        </p:txBody>
      </p:sp>
      <p:sp>
        <p:nvSpPr>
          <p:cNvPr id="19" name="Picture Placeholder 30">
            <a:extLst>
              <a:ext uri="{FF2B5EF4-FFF2-40B4-BE49-F238E27FC236}">
                <a16:creationId xmlns:a16="http://schemas.microsoft.com/office/drawing/2014/main" id="{A76BE60B-CBCF-4AEC-A92F-5B3D4D999094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7075930" y="3784769"/>
            <a:ext cx="1074156" cy="1074156"/>
          </a:xfrm>
        </p:spPr>
        <p:txBody>
          <a:bodyPr>
            <a:noAutofit/>
          </a:bodyPr>
          <a:lstStyle>
            <a:lvl1pPr marL="0" indent="0" algn="ctr">
              <a:buNone/>
              <a:defRPr sz="1000"/>
            </a:lvl1pPr>
          </a:lstStyle>
          <a:p>
            <a:r>
              <a:rPr lang="en-US" dirty="0"/>
              <a:t>Click to add icon</a:t>
            </a:r>
          </a:p>
        </p:txBody>
      </p:sp>
      <p:sp>
        <p:nvSpPr>
          <p:cNvPr id="20" name="Text Placeholder 41">
            <a:extLst>
              <a:ext uri="{FF2B5EF4-FFF2-40B4-BE49-F238E27FC236}">
                <a16:creationId xmlns:a16="http://schemas.microsoft.com/office/drawing/2014/main" id="{ADEAA25F-E088-48F8-9EF8-25FF2CE5808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238871" y="5352001"/>
            <a:ext cx="2748275" cy="1124365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 dirty="0"/>
              <a:t>Add Some Brief Text Here This is Just a Demo Text SO Consider Replacing This With Your Own</a:t>
            </a:r>
          </a:p>
        </p:txBody>
      </p:sp>
      <p:sp>
        <p:nvSpPr>
          <p:cNvPr id="21" name="Text Placeholder 43">
            <a:extLst>
              <a:ext uri="{FF2B5EF4-FFF2-40B4-BE49-F238E27FC236}">
                <a16:creationId xmlns:a16="http://schemas.microsoft.com/office/drawing/2014/main" id="{D4B0F5BD-530E-4CC9-9465-C06BDBEB987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61746" y="4922108"/>
            <a:ext cx="2700976" cy="414310"/>
          </a:xfrm>
        </p:spPr>
        <p:txBody>
          <a:bodyPr>
            <a:noAutofit/>
          </a:bodyPr>
          <a:lstStyle>
            <a:lvl1pPr marL="0" indent="0" algn="ctr">
              <a:buNone/>
              <a:defRPr sz="2400" b="1">
                <a:latin typeface="+mj-lt"/>
              </a:defRPr>
            </a:lvl1pPr>
            <a:lvl2pPr marL="457200" indent="0" algn="ctr">
              <a:buNone/>
              <a:defRPr sz="3200" b="1"/>
            </a:lvl2pPr>
            <a:lvl3pPr marL="914400" indent="0" algn="ctr">
              <a:buNone/>
              <a:defRPr sz="3200" b="1"/>
            </a:lvl3pPr>
            <a:lvl4pPr marL="1371600" indent="0" algn="ctr">
              <a:buNone/>
              <a:defRPr sz="3200" b="1"/>
            </a:lvl4pPr>
            <a:lvl5pPr marL="1828800" indent="0" algn="ctr">
              <a:buNone/>
              <a:defRPr sz="3200" b="1"/>
            </a:lvl5pPr>
          </a:lstStyle>
          <a:p>
            <a:pPr lvl="0"/>
            <a:r>
              <a:rPr lang="en-US" dirty="0"/>
              <a:t>Your Topic Name</a:t>
            </a:r>
          </a:p>
        </p:txBody>
      </p:sp>
      <p:sp>
        <p:nvSpPr>
          <p:cNvPr id="22" name="Picture Placeholder 30">
            <a:extLst>
              <a:ext uri="{FF2B5EF4-FFF2-40B4-BE49-F238E27FC236}">
                <a16:creationId xmlns:a16="http://schemas.microsoft.com/office/drawing/2014/main" id="{5530CB28-C607-4DDF-80A0-F800A20922B3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10119740" y="3784769"/>
            <a:ext cx="1074156" cy="1074156"/>
          </a:xfrm>
        </p:spPr>
        <p:txBody>
          <a:bodyPr>
            <a:noAutofit/>
          </a:bodyPr>
          <a:lstStyle>
            <a:lvl1pPr marL="0" indent="0" algn="ctr">
              <a:buNone/>
              <a:defRPr sz="1000"/>
            </a:lvl1pPr>
          </a:lstStyle>
          <a:p>
            <a:r>
              <a:rPr lang="en-US" dirty="0"/>
              <a:t>Click to add icon</a:t>
            </a:r>
          </a:p>
        </p:txBody>
      </p:sp>
      <p:sp>
        <p:nvSpPr>
          <p:cNvPr id="23" name="Text Placeholder 41">
            <a:extLst>
              <a:ext uri="{FF2B5EF4-FFF2-40B4-BE49-F238E27FC236}">
                <a16:creationId xmlns:a16="http://schemas.microsoft.com/office/drawing/2014/main" id="{DC40C9E9-82F2-40AC-A579-1D764BF5EC7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282681" y="5352001"/>
            <a:ext cx="2748275" cy="1124365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 dirty="0"/>
              <a:t>Add Some Brief Text Here This is Just a Demo Text SO Consider Replacing This With Your Own</a:t>
            </a:r>
          </a:p>
        </p:txBody>
      </p:sp>
      <p:sp>
        <p:nvSpPr>
          <p:cNvPr id="24" name="Text Placeholder 43">
            <a:extLst>
              <a:ext uri="{FF2B5EF4-FFF2-40B4-BE49-F238E27FC236}">
                <a16:creationId xmlns:a16="http://schemas.microsoft.com/office/drawing/2014/main" id="{30D7BB33-813A-4806-BAFD-F4C37901954E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305556" y="4922108"/>
            <a:ext cx="2700976" cy="414310"/>
          </a:xfrm>
        </p:spPr>
        <p:txBody>
          <a:bodyPr>
            <a:noAutofit/>
          </a:bodyPr>
          <a:lstStyle>
            <a:lvl1pPr marL="0" indent="0" algn="ctr">
              <a:buNone/>
              <a:defRPr sz="2400" b="1">
                <a:latin typeface="+mj-lt"/>
              </a:defRPr>
            </a:lvl1pPr>
            <a:lvl2pPr marL="457200" indent="0" algn="ctr">
              <a:buNone/>
              <a:defRPr sz="3200" b="1"/>
            </a:lvl2pPr>
            <a:lvl3pPr marL="914400" indent="0" algn="ctr">
              <a:buNone/>
              <a:defRPr sz="3200" b="1"/>
            </a:lvl3pPr>
            <a:lvl4pPr marL="1371600" indent="0" algn="ctr">
              <a:buNone/>
              <a:defRPr sz="3200" b="1"/>
            </a:lvl4pPr>
            <a:lvl5pPr marL="1828800" indent="0" algn="ctr">
              <a:buNone/>
              <a:defRPr sz="3200" b="1"/>
            </a:lvl5pPr>
          </a:lstStyle>
          <a:p>
            <a:pPr lvl="0"/>
            <a:r>
              <a:rPr lang="en-US" dirty="0"/>
              <a:t>Your Topic Name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E389A-9715-4E50-942E-5FAA55C874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22350" y="6324600"/>
            <a:ext cx="2743200" cy="365125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383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6C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22CE6D3-EEAF-49D9-804F-991C4D056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0A1349-8ABD-4E58-A1C3-56B70E01AE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8F8B2B-8662-4EEF-87D0-ED8A3626EC9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353050" y="6356350"/>
            <a:ext cx="1485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EBF2CA-194E-4E64-8649-81384584209B}" type="datetimeFigureOut">
              <a:rPr lang="en-US" smtClean="0"/>
              <a:pPr/>
              <a:t>5/3/2024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58D5AA-CF39-42AE-A9E9-6D21155B8F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32900" y="63246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484595-48A4-4F8F-A69F-65FA0754C4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55400" y="57944"/>
            <a:ext cx="609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94FE7-5537-4176-BAD0-1BA98FC90E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2245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6" r:id="rId4"/>
    <p:sldLayoutId id="2147483658" r:id="rId5"/>
    <p:sldLayoutId id="2147483650" r:id="rId6"/>
    <p:sldLayoutId id="2147483659" r:id="rId7"/>
    <p:sldLayoutId id="2147483652" r:id="rId8"/>
    <p:sldLayoutId id="2147483657" r:id="rId9"/>
    <p:sldLayoutId id="2147483655" r:id="rId10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6C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42AAD-4C6F-40DD-AED9-40611CA8B2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96962"/>
            <a:ext cx="12192000" cy="2516676"/>
          </a:xfrm>
        </p:spPr>
        <p:txBody>
          <a:bodyPr>
            <a:noAutofit/>
          </a:bodyPr>
          <a:lstStyle/>
          <a:p>
            <a:r>
              <a:rPr lang="en-US" dirty="0"/>
              <a:t>Continuous Integration and Continuous Delivery (CI/CD) Pipeline</a:t>
            </a:r>
            <a:endParaRPr lang="en-US" sz="2000" dirty="0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17F8DA1D-6ABB-40C3-928B-AC15C22451B4}"/>
              </a:ext>
            </a:extLst>
          </p:cNvPr>
          <p:cNvSpPr txBox="1">
            <a:spLocks/>
          </p:cNvSpPr>
          <p:nvPr/>
        </p:nvSpPr>
        <p:spPr>
          <a:xfrm>
            <a:off x="838198" y="4520863"/>
            <a:ext cx="10515600" cy="4548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u="sng" dirty="0">
                <a:latin typeface="Tw Cen MT" panose="020B0602020104020603" pitchFamily="34" charset="0"/>
              </a:rPr>
              <a:t>Group 4</a:t>
            </a: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BA3F939C-0CF6-4C62-990D-3FCB07B1BA64}"/>
              </a:ext>
            </a:extLst>
          </p:cNvPr>
          <p:cNvSpPr txBox="1">
            <a:spLocks/>
          </p:cNvSpPr>
          <p:nvPr/>
        </p:nvSpPr>
        <p:spPr>
          <a:xfrm>
            <a:off x="1782761" y="3821875"/>
            <a:ext cx="8626475" cy="62864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latin typeface="Tw Cen MT" panose="020B0602020104020603" pitchFamily="34" charset="0"/>
              </a:rPr>
              <a:t>PPSD PRESENTATION</a:t>
            </a:r>
          </a:p>
        </p:txBody>
      </p:sp>
    </p:spTree>
    <p:extLst>
      <p:ext uri="{BB962C8B-B14F-4D97-AF65-F5344CB8AC3E}">
        <p14:creationId xmlns:p14="http://schemas.microsoft.com/office/powerpoint/2010/main" val="250034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6" grpId="0"/>
      <p:bldP spid="3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>
            <a:extLst>
              <a:ext uri="{FF2B5EF4-FFF2-40B4-BE49-F238E27FC236}">
                <a16:creationId xmlns:a16="http://schemas.microsoft.com/office/drawing/2014/main" id="{8B8BD681-198F-4CAD-AE3A-B5B8EDA77A5F}"/>
              </a:ext>
            </a:extLst>
          </p:cNvPr>
          <p:cNvGrpSpPr/>
          <p:nvPr/>
        </p:nvGrpSpPr>
        <p:grpSpPr>
          <a:xfrm rot="10800000">
            <a:off x="1530626" y="4356652"/>
            <a:ext cx="2586162" cy="1375577"/>
            <a:chOff x="1932168" y="2767054"/>
            <a:chExt cx="2586162" cy="1375577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0D21F355-E236-47A0-B43D-CB959A6521DA}"/>
                </a:ext>
              </a:extLst>
            </p:cNvPr>
            <p:cNvSpPr/>
            <p:nvPr/>
          </p:nvSpPr>
          <p:spPr>
            <a:xfrm>
              <a:off x="1932168" y="2767054"/>
              <a:ext cx="2162754" cy="1375576"/>
            </a:xfrm>
            <a:prstGeom prst="rect">
              <a:avLst/>
            </a:prstGeom>
            <a:solidFill>
              <a:srgbClr val="3E8EF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Isosceles Triangle 75">
              <a:extLst>
                <a:ext uri="{FF2B5EF4-FFF2-40B4-BE49-F238E27FC236}">
                  <a16:creationId xmlns:a16="http://schemas.microsoft.com/office/drawing/2014/main" id="{FC1745AF-0D01-48C5-9A88-EA5768E903EB}"/>
                </a:ext>
              </a:extLst>
            </p:cNvPr>
            <p:cNvSpPr/>
            <p:nvPr/>
          </p:nvSpPr>
          <p:spPr>
            <a:xfrm rot="5400000">
              <a:off x="3618838" y="3243139"/>
              <a:ext cx="1375576" cy="423408"/>
            </a:xfrm>
            <a:prstGeom prst="triangle">
              <a:avLst/>
            </a:prstGeom>
            <a:solidFill>
              <a:srgbClr val="3E8EF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9754EC30-A6CD-4B6D-85BD-1F8E50D9222F}"/>
              </a:ext>
            </a:extLst>
          </p:cNvPr>
          <p:cNvGrpSpPr/>
          <p:nvPr/>
        </p:nvGrpSpPr>
        <p:grpSpPr>
          <a:xfrm rot="10800000">
            <a:off x="3665550" y="4356652"/>
            <a:ext cx="2586162" cy="1375577"/>
            <a:chOff x="1932168" y="2767054"/>
            <a:chExt cx="2586162" cy="1375577"/>
          </a:xfrm>
          <a:solidFill>
            <a:srgbClr val="3B7CFA"/>
          </a:solidFill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5BE260A7-4820-42F7-A45D-11202F35F41B}"/>
                </a:ext>
              </a:extLst>
            </p:cNvPr>
            <p:cNvSpPr/>
            <p:nvPr/>
          </p:nvSpPr>
          <p:spPr>
            <a:xfrm>
              <a:off x="1932168" y="2767054"/>
              <a:ext cx="2162754" cy="137557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Isosceles Triangle 72">
              <a:extLst>
                <a:ext uri="{FF2B5EF4-FFF2-40B4-BE49-F238E27FC236}">
                  <a16:creationId xmlns:a16="http://schemas.microsoft.com/office/drawing/2014/main" id="{D5F9C892-9C08-48B9-B97A-383A4C983A9D}"/>
                </a:ext>
              </a:extLst>
            </p:cNvPr>
            <p:cNvSpPr/>
            <p:nvPr/>
          </p:nvSpPr>
          <p:spPr>
            <a:xfrm rot="5400000">
              <a:off x="3618838" y="3243139"/>
              <a:ext cx="1375576" cy="423408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C6DCDCEC-D7AB-4780-B4DC-07521F6059C9}"/>
              </a:ext>
            </a:extLst>
          </p:cNvPr>
          <p:cNvGrpSpPr/>
          <p:nvPr/>
        </p:nvGrpSpPr>
        <p:grpSpPr>
          <a:xfrm rot="10800000">
            <a:off x="5828304" y="4356652"/>
            <a:ext cx="2586162" cy="1375577"/>
            <a:chOff x="1932168" y="2767054"/>
            <a:chExt cx="2586162" cy="1375577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674FDC2C-6807-48DD-A65C-49AE14CF6283}"/>
                </a:ext>
              </a:extLst>
            </p:cNvPr>
            <p:cNvSpPr/>
            <p:nvPr/>
          </p:nvSpPr>
          <p:spPr>
            <a:xfrm>
              <a:off x="1932168" y="2767054"/>
              <a:ext cx="2162754" cy="1375576"/>
            </a:xfrm>
            <a:prstGeom prst="rect">
              <a:avLst/>
            </a:prstGeom>
            <a:solidFill>
              <a:srgbClr val="3E8EF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Isosceles Triangle 69">
              <a:extLst>
                <a:ext uri="{FF2B5EF4-FFF2-40B4-BE49-F238E27FC236}">
                  <a16:creationId xmlns:a16="http://schemas.microsoft.com/office/drawing/2014/main" id="{3F9F712A-573D-4DD4-99B3-01EA7F546D46}"/>
                </a:ext>
              </a:extLst>
            </p:cNvPr>
            <p:cNvSpPr/>
            <p:nvPr/>
          </p:nvSpPr>
          <p:spPr>
            <a:xfrm rot="5400000">
              <a:off x="3618838" y="3243139"/>
              <a:ext cx="1375576" cy="423408"/>
            </a:xfrm>
            <a:prstGeom prst="triangle">
              <a:avLst/>
            </a:prstGeom>
            <a:solidFill>
              <a:srgbClr val="3E8EF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E11013C7-8C15-46EA-8C37-518430DFA992}"/>
              </a:ext>
            </a:extLst>
          </p:cNvPr>
          <p:cNvGrpSpPr/>
          <p:nvPr/>
        </p:nvGrpSpPr>
        <p:grpSpPr>
          <a:xfrm rot="10800000">
            <a:off x="7991058" y="4356652"/>
            <a:ext cx="2586162" cy="1375577"/>
            <a:chOff x="1932168" y="2767054"/>
            <a:chExt cx="2586162" cy="1375577"/>
          </a:xfrm>
          <a:solidFill>
            <a:srgbClr val="3B7CFA"/>
          </a:solidFill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678A43D9-9EE9-4EB3-9B72-1F1A30572BD9}"/>
                </a:ext>
              </a:extLst>
            </p:cNvPr>
            <p:cNvSpPr/>
            <p:nvPr/>
          </p:nvSpPr>
          <p:spPr>
            <a:xfrm>
              <a:off x="1932168" y="2767054"/>
              <a:ext cx="2162754" cy="137557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Isosceles Triangle 66">
              <a:extLst>
                <a:ext uri="{FF2B5EF4-FFF2-40B4-BE49-F238E27FC236}">
                  <a16:creationId xmlns:a16="http://schemas.microsoft.com/office/drawing/2014/main" id="{9112731F-D8F2-463A-A07E-C58C9FD751A6}"/>
                </a:ext>
              </a:extLst>
            </p:cNvPr>
            <p:cNvSpPr/>
            <p:nvPr/>
          </p:nvSpPr>
          <p:spPr>
            <a:xfrm rot="5400000">
              <a:off x="3618838" y="3243139"/>
              <a:ext cx="1375576" cy="423408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C874E73-964E-4DDC-83BB-2E388EDD65B4}"/>
              </a:ext>
            </a:extLst>
          </p:cNvPr>
          <p:cNvGrpSpPr/>
          <p:nvPr/>
        </p:nvGrpSpPr>
        <p:grpSpPr>
          <a:xfrm>
            <a:off x="7991058" y="2571695"/>
            <a:ext cx="2586162" cy="1375577"/>
            <a:chOff x="1932168" y="2767054"/>
            <a:chExt cx="2586162" cy="1375577"/>
          </a:xfrm>
          <a:solidFill>
            <a:srgbClr val="3B7CFA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17AD0CB-4297-4099-8CD8-DED4DC0FD37F}"/>
                </a:ext>
              </a:extLst>
            </p:cNvPr>
            <p:cNvSpPr/>
            <p:nvPr/>
          </p:nvSpPr>
          <p:spPr>
            <a:xfrm>
              <a:off x="1932168" y="2767054"/>
              <a:ext cx="2162754" cy="137557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634198B8-70D6-4A5F-97A7-94ACE9AE307F}"/>
                </a:ext>
              </a:extLst>
            </p:cNvPr>
            <p:cNvSpPr/>
            <p:nvPr/>
          </p:nvSpPr>
          <p:spPr>
            <a:xfrm rot="5400000">
              <a:off x="3618838" y="3243139"/>
              <a:ext cx="1375576" cy="423408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2D985C12-74DA-41FF-99D7-567BE5DD92A4}"/>
              </a:ext>
            </a:extLst>
          </p:cNvPr>
          <p:cNvGrpSpPr/>
          <p:nvPr/>
        </p:nvGrpSpPr>
        <p:grpSpPr>
          <a:xfrm>
            <a:off x="5828304" y="2571695"/>
            <a:ext cx="2586162" cy="1375577"/>
            <a:chOff x="1932168" y="2767054"/>
            <a:chExt cx="2586162" cy="1375577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6F638D9-4FBF-4D23-A3F8-181431ACD412}"/>
                </a:ext>
              </a:extLst>
            </p:cNvPr>
            <p:cNvSpPr/>
            <p:nvPr/>
          </p:nvSpPr>
          <p:spPr>
            <a:xfrm>
              <a:off x="1932168" y="2767054"/>
              <a:ext cx="2162754" cy="1375576"/>
            </a:xfrm>
            <a:prstGeom prst="rect">
              <a:avLst/>
            </a:prstGeom>
            <a:solidFill>
              <a:srgbClr val="3E8EF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Isosceles Triangle 9">
              <a:extLst>
                <a:ext uri="{FF2B5EF4-FFF2-40B4-BE49-F238E27FC236}">
                  <a16:creationId xmlns:a16="http://schemas.microsoft.com/office/drawing/2014/main" id="{716F97B1-1922-4CAD-9C38-6DAAB2C58E1D}"/>
                </a:ext>
              </a:extLst>
            </p:cNvPr>
            <p:cNvSpPr/>
            <p:nvPr/>
          </p:nvSpPr>
          <p:spPr>
            <a:xfrm rot="5400000">
              <a:off x="3618838" y="3243139"/>
              <a:ext cx="1375576" cy="423408"/>
            </a:xfrm>
            <a:prstGeom prst="triangle">
              <a:avLst/>
            </a:prstGeom>
            <a:solidFill>
              <a:srgbClr val="3E8EF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E4AE6532-FA4C-4405-92BE-094F3E66BAE6}"/>
              </a:ext>
            </a:extLst>
          </p:cNvPr>
          <p:cNvGrpSpPr/>
          <p:nvPr/>
        </p:nvGrpSpPr>
        <p:grpSpPr>
          <a:xfrm>
            <a:off x="3665550" y="2571695"/>
            <a:ext cx="2586162" cy="1375577"/>
            <a:chOff x="1932168" y="2767054"/>
            <a:chExt cx="2586162" cy="1375577"/>
          </a:xfrm>
          <a:solidFill>
            <a:srgbClr val="3B7CFA"/>
          </a:solidFill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7ADD6D1-3DD0-4291-B27A-9DF5D4B7A17F}"/>
                </a:ext>
              </a:extLst>
            </p:cNvPr>
            <p:cNvSpPr/>
            <p:nvPr/>
          </p:nvSpPr>
          <p:spPr>
            <a:xfrm>
              <a:off x="1932168" y="2767054"/>
              <a:ext cx="2162754" cy="137557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Isosceles Triangle 6">
              <a:extLst>
                <a:ext uri="{FF2B5EF4-FFF2-40B4-BE49-F238E27FC236}">
                  <a16:creationId xmlns:a16="http://schemas.microsoft.com/office/drawing/2014/main" id="{DE31CE3B-9B9D-49BF-A5A4-4121E2D35260}"/>
                </a:ext>
              </a:extLst>
            </p:cNvPr>
            <p:cNvSpPr/>
            <p:nvPr/>
          </p:nvSpPr>
          <p:spPr>
            <a:xfrm rot="5400000">
              <a:off x="3618838" y="3243139"/>
              <a:ext cx="1375576" cy="423408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DE54FC54-86CD-4D0A-8716-ECE5E2A8BC59}"/>
              </a:ext>
            </a:extLst>
          </p:cNvPr>
          <p:cNvGrpSpPr/>
          <p:nvPr/>
        </p:nvGrpSpPr>
        <p:grpSpPr>
          <a:xfrm>
            <a:off x="1530626" y="2571695"/>
            <a:ext cx="2586162" cy="1375577"/>
            <a:chOff x="1932168" y="2767054"/>
            <a:chExt cx="2586162" cy="1375577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F03F608D-B2FF-42B1-A1C6-B275DEA2A9F4}"/>
                </a:ext>
              </a:extLst>
            </p:cNvPr>
            <p:cNvSpPr/>
            <p:nvPr/>
          </p:nvSpPr>
          <p:spPr>
            <a:xfrm>
              <a:off x="1932168" y="2767054"/>
              <a:ext cx="2162754" cy="1375576"/>
            </a:xfrm>
            <a:prstGeom prst="rect">
              <a:avLst/>
            </a:prstGeom>
            <a:solidFill>
              <a:srgbClr val="3E8EF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Isosceles Triangle 2">
              <a:extLst>
                <a:ext uri="{FF2B5EF4-FFF2-40B4-BE49-F238E27FC236}">
                  <a16:creationId xmlns:a16="http://schemas.microsoft.com/office/drawing/2014/main" id="{F0102396-DAAD-4736-882D-939A0B460FDA}"/>
                </a:ext>
              </a:extLst>
            </p:cNvPr>
            <p:cNvSpPr/>
            <p:nvPr/>
          </p:nvSpPr>
          <p:spPr>
            <a:xfrm rot="5400000">
              <a:off x="3618838" y="3243139"/>
              <a:ext cx="1375576" cy="423408"/>
            </a:xfrm>
            <a:prstGeom prst="triangle">
              <a:avLst/>
            </a:prstGeom>
            <a:solidFill>
              <a:srgbClr val="3E8EF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AB36BEA6-F735-461A-896D-725617B4D3F6}"/>
              </a:ext>
            </a:extLst>
          </p:cNvPr>
          <p:cNvSpPr txBox="1"/>
          <p:nvPr/>
        </p:nvSpPr>
        <p:spPr>
          <a:xfrm>
            <a:off x="2738355" y="276051"/>
            <a:ext cx="67152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solidFill>
                  <a:schemeClr val="bg1"/>
                </a:solidFill>
                <a:latin typeface="Tw Cen MT" panose="020B0602020104020603" pitchFamily="34" charset="0"/>
              </a:rPr>
              <a:t>DevOps Phases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E7B5ED7-362F-481E-A38A-BE681C5A9624}"/>
              </a:ext>
            </a:extLst>
          </p:cNvPr>
          <p:cNvSpPr txBox="1"/>
          <p:nvPr/>
        </p:nvSpPr>
        <p:spPr>
          <a:xfrm>
            <a:off x="2308485" y="1100371"/>
            <a:ext cx="76197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w Cen MT" panose="020B0602020104020603" pitchFamily="34" charset="0"/>
              </a:rPr>
              <a:t>DevOps is typically broken down into eight distinguished phases as an operational model. The phases operate in a continuous loop, with each phase providing value to the phase ahead of it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EA0A6D6-E792-47E1-BB67-95F8BCCE7157}"/>
              </a:ext>
            </a:extLst>
          </p:cNvPr>
          <p:cNvGrpSpPr/>
          <p:nvPr/>
        </p:nvGrpSpPr>
        <p:grpSpPr>
          <a:xfrm>
            <a:off x="1312653" y="2634261"/>
            <a:ext cx="2831282" cy="1011708"/>
            <a:chOff x="841646" y="4824676"/>
            <a:chExt cx="2831282" cy="1011708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ECA6ABE-484C-40D5-8E75-0E3C3CBB0C6F}"/>
                </a:ext>
              </a:extLst>
            </p:cNvPr>
            <p:cNvSpPr txBox="1"/>
            <p:nvPr/>
          </p:nvSpPr>
          <p:spPr>
            <a:xfrm>
              <a:off x="841646" y="4824676"/>
              <a:ext cx="283128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chemeClr val="bg1"/>
                  </a:solidFill>
                  <a:latin typeface="Tw Cen MT" panose="020B0602020104020603" pitchFamily="34" charset="0"/>
                </a:rPr>
                <a:t>Phase 01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A2BE5D8-4C83-4101-8979-FEFC103F7923}"/>
                </a:ext>
              </a:extLst>
            </p:cNvPr>
            <p:cNvSpPr txBox="1"/>
            <p:nvPr/>
          </p:nvSpPr>
          <p:spPr>
            <a:xfrm>
              <a:off x="1217574" y="5251609"/>
              <a:ext cx="207942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solidFill>
                    <a:schemeClr val="bg1"/>
                  </a:solidFill>
                  <a:latin typeface="Tw Cen MT" panose="020B0602020104020603" pitchFamily="34" charset="0"/>
                </a:rPr>
                <a:t>Plan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692A591-FEDA-4E10-8E86-D22DD590B59E}"/>
              </a:ext>
            </a:extLst>
          </p:cNvPr>
          <p:cNvGrpSpPr/>
          <p:nvPr/>
        </p:nvGrpSpPr>
        <p:grpSpPr>
          <a:xfrm>
            <a:off x="3689405" y="2634261"/>
            <a:ext cx="2831282" cy="1011708"/>
            <a:chOff x="841646" y="4824676"/>
            <a:chExt cx="2831282" cy="1011708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5A4EB5B-AF4F-4BBA-935B-8E392105C977}"/>
                </a:ext>
              </a:extLst>
            </p:cNvPr>
            <p:cNvSpPr txBox="1"/>
            <p:nvPr/>
          </p:nvSpPr>
          <p:spPr>
            <a:xfrm>
              <a:off x="841646" y="4824676"/>
              <a:ext cx="283128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chemeClr val="bg1"/>
                  </a:solidFill>
                  <a:latin typeface="Tw Cen MT" panose="020B0602020104020603" pitchFamily="34" charset="0"/>
                </a:rPr>
                <a:t>Phase 02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4613E90-6A4C-446D-9ABF-6579A64C35C7}"/>
                </a:ext>
              </a:extLst>
            </p:cNvPr>
            <p:cNvSpPr txBox="1"/>
            <p:nvPr/>
          </p:nvSpPr>
          <p:spPr>
            <a:xfrm>
              <a:off x="1217574" y="5251609"/>
              <a:ext cx="207942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solidFill>
                    <a:schemeClr val="bg1"/>
                  </a:solidFill>
                  <a:latin typeface="Tw Cen MT" panose="020B0602020104020603" pitchFamily="34" charset="0"/>
                </a:rPr>
                <a:t>Code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A764037-C1D7-4F3F-AC73-95F51AE772E9}"/>
              </a:ext>
            </a:extLst>
          </p:cNvPr>
          <p:cNvGrpSpPr/>
          <p:nvPr/>
        </p:nvGrpSpPr>
        <p:grpSpPr>
          <a:xfrm>
            <a:off x="5828303" y="2634261"/>
            <a:ext cx="2831282" cy="1011708"/>
            <a:chOff x="841646" y="4824676"/>
            <a:chExt cx="2831282" cy="1011708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D3BEEE1-6F08-4D84-8B4C-2E7E01D11701}"/>
                </a:ext>
              </a:extLst>
            </p:cNvPr>
            <p:cNvSpPr txBox="1"/>
            <p:nvPr/>
          </p:nvSpPr>
          <p:spPr>
            <a:xfrm>
              <a:off x="841646" y="4824676"/>
              <a:ext cx="283128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chemeClr val="bg1"/>
                  </a:solidFill>
                  <a:latin typeface="Tw Cen MT" panose="020B0602020104020603" pitchFamily="34" charset="0"/>
                </a:rPr>
                <a:t>Phase 03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C7ADDFB-F29C-47C6-B41C-3D22BEB5C4F7}"/>
                </a:ext>
              </a:extLst>
            </p:cNvPr>
            <p:cNvSpPr txBox="1"/>
            <p:nvPr/>
          </p:nvSpPr>
          <p:spPr>
            <a:xfrm>
              <a:off x="1217574" y="5251609"/>
              <a:ext cx="207942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solidFill>
                    <a:schemeClr val="bg1"/>
                  </a:solidFill>
                  <a:latin typeface="Tw Cen MT" panose="020B0602020104020603" pitchFamily="34" charset="0"/>
                </a:rPr>
                <a:t>Build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829D6AF-D967-4D63-BF05-D58F68C60CF4}"/>
              </a:ext>
            </a:extLst>
          </p:cNvPr>
          <p:cNvGrpSpPr/>
          <p:nvPr/>
        </p:nvGrpSpPr>
        <p:grpSpPr>
          <a:xfrm>
            <a:off x="8018200" y="2634261"/>
            <a:ext cx="2831282" cy="1011708"/>
            <a:chOff x="841646" y="4824676"/>
            <a:chExt cx="2831282" cy="1011708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89C8D1A-6D5C-40B6-8CAB-4776526B72A9}"/>
                </a:ext>
              </a:extLst>
            </p:cNvPr>
            <p:cNvSpPr txBox="1"/>
            <p:nvPr/>
          </p:nvSpPr>
          <p:spPr>
            <a:xfrm>
              <a:off x="841646" y="4824676"/>
              <a:ext cx="283128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chemeClr val="bg1"/>
                  </a:solidFill>
                  <a:latin typeface="Tw Cen MT" panose="020B0602020104020603" pitchFamily="34" charset="0"/>
                </a:rPr>
                <a:t>Phase 04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A3FE2A6-A7E2-4FC1-A08A-08924AD96BD5}"/>
                </a:ext>
              </a:extLst>
            </p:cNvPr>
            <p:cNvSpPr txBox="1"/>
            <p:nvPr/>
          </p:nvSpPr>
          <p:spPr>
            <a:xfrm>
              <a:off x="1217574" y="5251609"/>
              <a:ext cx="207942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solidFill>
                    <a:schemeClr val="bg1"/>
                  </a:solidFill>
                  <a:latin typeface="Tw Cen MT" panose="020B0602020104020603" pitchFamily="34" charset="0"/>
                </a:rPr>
                <a:t>Test</a:t>
              </a:r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05EFBC5F-183D-4781-A458-5EFE1E1FEC28}"/>
              </a:ext>
            </a:extLst>
          </p:cNvPr>
          <p:cNvSpPr/>
          <p:nvPr/>
        </p:nvSpPr>
        <p:spPr>
          <a:xfrm>
            <a:off x="0" y="2479675"/>
            <a:ext cx="1526651" cy="1552575"/>
          </a:xfrm>
          <a:prstGeom prst="rect">
            <a:avLst/>
          </a:prstGeom>
          <a:solidFill>
            <a:srgbClr val="326C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DA75C3EB-7415-4FDD-AE8C-AC3A613696AF}"/>
              </a:ext>
            </a:extLst>
          </p:cNvPr>
          <p:cNvGrpSpPr/>
          <p:nvPr/>
        </p:nvGrpSpPr>
        <p:grpSpPr>
          <a:xfrm>
            <a:off x="1249153" y="4419218"/>
            <a:ext cx="2831282" cy="1011708"/>
            <a:chOff x="841646" y="4824676"/>
            <a:chExt cx="2831282" cy="1011708"/>
          </a:xfrm>
        </p:grpSpPr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EA8E15C1-D095-46BE-9DA2-202F17082D22}"/>
                </a:ext>
              </a:extLst>
            </p:cNvPr>
            <p:cNvSpPr txBox="1"/>
            <p:nvPr/>
          </p:nvSpPr>
          <p:spPr>
            <a:xfrm>
              <a:off x="841646" y="4824676"/>
              <a:ext cx="283128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chemeClr val="bg1"/>
                  </a:solidFill>
                  <a:latin typeface="Tw Cen MT" panose="020B0602020104020603" pitchFamily="34" charset="0"/>
                </a:rPr>
                <a:t>Phase 08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1012EAFA-C4B5-425E-AECC-1321C5EBE934}"/>
                </a:ext>
              </a:extLst>
            </p:cNvPr>
            <p:cNvSpPr txBox="1"/>
            <p:nvPr/>
          </p:nvSpPr>
          <p:spPr>
            <a:xfrm>
              <a:off x="1217574" y="5251609"/>
              <a:ext cx="207942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solidFill>
                    <a:schemeClr val="bg1"/>
                  </a:solidFill>
                  <a:latin typeface="Tw Cen MT" panose="020B0602020104020603" pitchFamily="34" charset="0"/>
                </a:rPr>
                <a:t>Monitor</a:t>
              </a:r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0440D6AD-3908-4F10-AE35-2D40A3F39817}"/>
              </a:ext>
            </a:extLst>
          </p:cNvPr>
          <p:cNvGrpSpPr/>
          <p:nvPr/>
        </p:nvGrpSpPr>
        <p:grpSpPr>
          <a:xfrm>
            <a:off x="3384605" y="4419218"/>
            <a:ext cx="2831282" cy="1011708"/>
            <a:chOff x="841646" y="4824676"/>
            <a:chExt cx="2831282" cy="1011708"/>
          </a:xfrm>
        </p:grpSpPr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F4C17384-06F5-4FD3-AAD7-9B29EC3573B1}"/>
                </a:ext>
              </a:extLst>
            </p:cNvPr>
            <p:cNvSpPr txBox="1"/>
            <p:nvPr/>
          </p:nvSpPr>
          <p:spPr>
            <a:xfrm>
              <a:off x="841646" y="4824676"/>
              <a:ext cx="283128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chemeClr val="bg1"/>
                  </a:solidFill>
                  <a:latin typeface="Tw Cen MT" panose="020B0602020104020603" pitchFamily="34" charset="0"/>
                </a:rPr>
                <a:t>Phase 07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40E36DC6-FE57-4DE5-9323-AF4E7900A3D0}"/>
                </a:ext>
              </a:extLst>
            </p:cNvPr>
            <p:cNvSpPr txBox="1"/>
            <p:nvPr/>
          </p:nvSpPr>
          <p:spPr>
            <a:xfrm>
              <a:off x="1217574" y="5251609"/>
              <a:ext cx="207942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solidFill>
                    <a:schemeClr val="bg1"/>
                  </a:solidFill>
                  <a:latin typeface="Tw Cen MT" panose="020B0602020104020603" pitchFamily="34" charset="0"/>
                </a:rPr>
                <a:t>Operate</a:t>
              </a:r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4FA67E04-3E12-4772-96AA-1F93CFC1A657}"/>
              </a:ext>
            </a:extLst>
          </p:cNvPr>
          <p:cNvGrpSpPr/>
          <p:nvPr/>
        </p:nvGrpSpPr>
        <p:grpSpPr>
          <a:xfrm>
            <a:off x="5599703" y="4419218"/>
            <a:ext cx="2831282" cy="1011708"/>
            <a:chOff x="841646" y="4824676"/>
            <a:chExt cx="2831282" cy="1011708"/>
          </a:xfrm>
        </p:grpSpPr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B3DD8F0B-D4CE-4C6B-8BAE-08A3559EACFE}"/>
                </a:ext>
              </a:extLst>
            </p:cNvPr>
            <p:cNvSpPr txBox="1"/>
            <p:nvPr/>
          </p:nvSpPr>
          <p:spPr>
            <a:xfrm>
              <a:off x="841646" y="4824676"/>
              <a:ext cx="283128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chemeClr val="bg1"/>
                  </a:solidFill>
                  <a:latin typeface="Tw Cen MT" panose="020B0602020104020603" pitchFamily="34" charset="0"/>
                </a:rPr>
                <a:t>Phase 06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2F06B426-79B5-4980-91A2-BAFDA31819F3}"/>
                </a:ext>
              </a:extLst>
            </p:cNvPr>
            <p:cNvSpPr txBox="1"/>
            <p:nvPr/>
          </p:nvSpPr>
          <p:spPr>
            <a:xfrm>
              <a:off x="1217574" y="5251609"/>
              <a:ext cx="207942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solidFill>
                    <a:schemeClr val="bg1"/>
                  </a:solidFill>
                  <a:latin typeface="Tw Cen MT" panose="020B0602020104020603" pitchFamily="34" charset="0"/>
                </a:rPr>
                <a:t>Deploy</a:t>
              </a:r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7B516AD4-F944-46A7-919B-ABEFA35F4E94}"/>
              </a:ext>
            </a:extLst>
          </p:cNvPr>
          <p:cNvGrpSpPr/>
          <p:nvPr/>
        </p:nvGrpSpPr>
        <p:grpSpPr>
          <a:xfrm>
            <a:off x="7903900" y="4419218"/>
            <a:ext cx="2831282" cy="1011708"/>
            <a:chOff x="841646" y="4824676"/>
            <a:chExt cx="2831282" cy="1011708"/>
          </a:xfrm>
        </p:grpSpPr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E3ED5B17-C424-4C0C-B64E-6E33EF96C818}"/>
                </a:ext>
              </a:extLst>
            </p:cNvPr>
            <p:cNvSpPr txBox="1"/>
            <p:nvPr/>
          </p:nvSpPr>
          <p:spPr>
            <a:xfrm>
              <a:off x="841646" y="4824676"/>
              <a:ext cx="283128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chemeClr val="bg1"/>
                  </a:solidFill>
                  <a:latin typeface="Tw Cen MT" panose="020B0602020104020603" pitchFamily="34" charset="0"/>
                </a:rPr>
                <a:t>Phase 05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3CB2BD93-968A-47E9-8948-7D3CB2BF91FE}"/>
                </a:ext>
              </a:extLst>
            </p:cNvPr>
            <p:cNvSpPr txBox="1"/>
            <p:nvPr/>
          </p:nvSpPr>
          <p:spPr>
            <a:xfrm>
              <a:off x="1217574" y="5251609"/>
              <a:ext cx="207942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solidFill>
                    <a:schemeClr val="bg1"/>
                  </a:solidFill>
                  <a:latin typeface="Tw Cen MT" panose="020B0602020104020603" pitchFamily="34" charset="0"/>
                </a:rPr>
                <a:t>Release</a:t>
              </a:r>
            </a:p>
          </p:txBody>
        </p:sp>
      </p:grpSp>
      <p:sp>
        <p:nvSpPr>
          <p:cNvPr id="89" name="Rectangle 88">
            <a:extLst>
              <a:ext uri="{FF2B5EF4-FFF2-40B4-BE49-F238E27FC236}">
                <a16:creationId xmlns:a16="http://schemas.microsoft.com/office/drawing/2014/main" id="{374E03AD-0326-43E9-ABCB-0B097D431D11}"/>
              </a:ext>
            </a:extLst>
          </p:cNvPr>
          <p:cNvSpPr/>
          <p:nvPr/>
        </p:nvSpPr>
        <p:spPr>
          <a:xfrm>
            <a:off x="10577221" y="4268151"/>
            <a:ext cx="1614780" cy="1552575"/>
          </a:xfrm>
          <a:prstGeom prst="rect">
            <a:avLst/>
          </a:prstGeom>
          <a:solidFill>
            <a:srgbClr val="326C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77377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56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decel="56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decel="56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decel="56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2" decel="56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2" decel="56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"/>
                            </p:stCondLst>
                            <p:childTnLst>
                              <p:par>
                                <p:cTn id="7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2" decel="56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500"/>
                            </p:stCondLst>
                            <p:childTnLst>
                              <p:par>
                                <p:cTn id="8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" presetClass="entr" presetSubtype="2" decel="56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500"/>
                            </p:stCondLst>
                            <p:childTnLst>
                              <p:par>
                                <p:cTn id="9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E28F2D-D943-44E7-ADC7-D279B47A4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Role of DevOps in CI/CD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D470E5-F8B0-4601-A0AB-BE21D123A3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024172"/>
            <a:ext cx="12192001" cy="5842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2245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AB36BEA6-F735-461A-896D-725617B4D3F6}"/>
              </a:ext>
            </a:extLst>
          </p:cNvPr>
          <p:cNvSpPr txBox="1"/>
          <p:nvPr/>
        </p:nvSpPr>
        <p:spPr>
          <a:xfrm>
            <a:off x="2738355" y="276051"/>
            <a:ext cx="67152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solidFill>
                  <a:schemeClr val="bg1"/>
                </a:solidFill>
                <a:latin typeface="Tw Cen MT" panose="020B0602020104020603" pitchFamily="34" charset="0"/>
              </a:rPr>
              <a:t>DevOps Tools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5EFBC5F-183D-4781-A458-5EFE1E1FEC28}"/>
              </a:ext>
            </a:extLst>
          </p:cNvPr>
          <p:cNvSpPr/>
          <p:nvPr/>
        </p:nvSpPr>
        <p:spPr>
          <a:xfrm>
            <a:off x="0" y="2479675"/>
            <a:ext cx="1526651" cy="1552575"/>
          </a:xfrm>
          <a:prstGeom prst="rect">
            <a:avLst/>
          </a:prstGeom>
          <a:solidFill>
            <a:srgbClr val="326C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374E03AD-0326-43E9-ABCB-0B097D431D11}"/>
              </a:ext>
            </a:extLst>
          </p:cNvPr>
          <p:cNvSpPr/>
          <p:nvPr/>
        </p:nvSpPr>
        <p:spPr>
          <a:xfrm>
            <a:off x="10577221" y="4268151"/>
            <a:ext cx="1614780" cy="1552575"/>
          </a:xfrm>
          <a:prstGeom prst="rect">
            <a:avLst/>
          </a:prstGeom>
          <a:solidFill>
            <a:srgbClr val="326C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A43B7035-E98D-477B-8B8F-BD76BADC0F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57092"/>
            <a:ext cx="12192000" cy="5750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65128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6C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42AAD-4C6F-40DD-AED9-40611CA8B2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96962"/>
            <a:ext cx="12192000" cy="2516676"/>
          </a:xfrm>
        </p:spPr>
        <p:txBody>
          <a:bodyPr>
            <a:noAutofit/>
          </a:bodyPr>
          <a:lstStyle/>
          <a:p>
            <a:r>
              <a:rPr lang="en-US" sz="8800" dirty="0"/>
              <a:t>Continuous Integration &amp; Delivery</a:t>
            </a:r>
            <a:endParaRPr lang="en-US" sz="3600" dirty="0"/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BA3F939C-0CF6-4C62-990D-3FCB07B1BA64}"/>
              </a:ext>
            </a:extLst>
          </p:cNvPr>
          <p:cNvSpPr txBox="1">
            <a:spLocks/>
          </p:cNvSpPr>
          <p:nvPr/>
        </p:nvSpPr>
        <p:spPr>
          <a:xfrm>
            <a:off x="1782761" y="3821875"/>
            <a:ext cx="8626475" cy="62864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latin typeface="Tw Cen MT" panose="020B0602020104020603" pitchFamily="34" charset="0"/>
              </a:rPr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37797240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Text Placeholder 258">
            <a:extLst>
              <a:ext uri="{FF2B5EF4-FFF2-40B4-BE49-F238E27FC236}">
                <a16:creationId xmlns:a16="http://schemas.microsoft.com/office/drawing/2014/main" id="{CD0A320E-0FDB-4504-AB29-E392C6AC3D0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8756" y="1921412"/>
            <a:ext cx="10785206" cy="1059180"/>
          </a:xfrm>
        </p:spPr>
        <p:txBody>
          <a:bodyPr>
            <a:normAutofit/>
          </a:bodyPr>
          <a:lstStyle/>
          <a:p>
            <a:pPr algn="l"/>
            <a:r>
              <a:rPr lang="en-US" sz="2400" b="0" i="0" dirty="0">
                <a:solidFill>
                  <a:srgbClr val="ECECEC"/>
                </a:solidFill>
                <a:effectLst/>
              </a:rPr>
              <a:t>Continuous Integration is a development practice of code integration into a shared repository. Each integration is verified by an automated build and automated test.</a:t>
            </a:r>
          </a:p>
        </p:txBody>
      </p:sp>
      <p:sp>
        <p:nvSpPr>
          <p:cNvPr id="12" name="Title 256">
            <a:extLst>
              <a:ext uri="{FF2B5EF4-FFF2-40B4-BE49-F238E27FC236}">
                <a16:creationId xmlns:a16="http://schemas.microsoft.com/office/drawing/2014/main" id="{EE1EE477-79A7-AD39-DD3E-9376B05439FC}"/>
              </a:ext>
            </a:extLst>
          </p:cNvPr>
          <p:cNvSpPr txBox="1">
            <a:spLocks/>
          </p:cNvSpPr>
          <p:nvPr/>
        </p:nvSpPr>
        <p:spPr>
          <a:xfrm>
            <a:off x="0" y="15240"/>
            <a:ext cx="4865052" cy="156971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/>
              <a:t>CI Phase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E601D57-CDD8-1F5E-B2EC-7F8DAC6604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631" b="13583"/>
          <a:stretch/>
        </p:blipFill>
        <p:spPr>
          <a:xfrm>
            <a:off x="2167304" y="3378763"/>
            <a:ext cx="7857392" cy="3472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307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AB36BEA6-F735-461A-896D-725617B4D3F6}"/>
              </a:ext>
            </a:extLst>
          </p:cNvPr>
          <p:cNvSpPr txBox="1"/>
          <p:nvPr/>
        </p:nvSpPr>
        <p:spPr>
          <a:xfrm>
            <a:off x="2738355" y="276051"/>
            <a:ext cx="67152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solidFill>
                  <a:schemeClr val="bg1"/>
                </a:solidFill>
                <a:latin typeface="Tw Cen MT" panose="020B0602020104020603" pitchFamily="34" charset="0"/>
              </a:rPr>
              <a:t>Continuous Integration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5EFBC5F-183D-4781-A458-5EFE1E1FEC28}"/>
              </a:ext>
            </a:extLst>
          </p:cNvPr>
          <p:cNvSpPr/>
          <p:nvPr/>
        </p:nvSpPr>
        <p:spPr>
          <a:xfrm>
            <a:off x="0" y="2479675"/>
            <a:ext cx="1526651" cy="1552575"/>
          </a:xfrm>
          <a:prstGeom prst="rect">
            <a:avLst/>
          </a:prstGeom>
          <a:solidFill>
            <a:srgbClr val="326C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374E03AD-0326-43E9-ABCB-0B097D431D11}"/>
              </a:ext>
            </a:extLst>
          </p:cNvPr>
          <p:cNvSpPr/>
          <p:nvPr/>
        </p:nvSpPr>
        <p:spPr>
          <a:xfrm>
            <a:off x="10577221" y="4268151"/>
            <a:ext cx="1614780" cy="1552575"/>
          </a:xfrm>
          <a:prstGeom prst="rect">
            <a:avLst/>
          </a:prstGeom>
          <a:solidFill>
            <a:srgbClr val="326C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B53C3F3-F33E-D954-5F0A-2F032FB508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99380"/>
            <a:ext cx="12192000" cy="5671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96598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Text Placeholder 258">
            <a:extLst>
              <a:ext uri="{FF2B5EF4-FFF2-40B4-BE49-F238E27FC236}">
                <a16:creationId xmlns:a16="http://schemas.microsoft.com/office/drawing/2014/main" id="{CD0A320E-0FDB-4504-AB29-E392C6AC3D0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03397" y="1903078"/>
            <a:ext cx="10785206" cy="1287780"/>
          </a:xfrm>
        </p:spPr>
        <p:txBody>
          <a:bodyPr>
            <a:normAutofit/>
          </a:bodyPr>
          <a:lstStyle/>
          <a:p>
            <a:pPr algn="l"/>
            <a:r>
              <a:rPr lang="en-US" sz="2400" b="0" i="0" dirty="0">
                <a:solidFill>
                  <a:srgbClr val="ECECEC"/>
                </a:solidFill>
                <a:effectLst/>
              </a:rPr>
              <a:t>Continuous </a:t>
            </a:r>
            <a:r>
              <a:rPr lang="en-US" sz="2400" dirty="0">
                <a:solidFill>
                  <a:srgbClr val="ECECEC"/>
                </a:solidFill>
              </a:rPr>
              <a:t>Delivery</a:t>
            </a:r>
            <a:r>
              <a:rPr lang="en-US" sz="2400" b="0" i="0" dirty="0">
                <a:solidFill>
                  <a:srgbClr val="ECECEC"/>
                </a:solidFill>
                <a:effectLst/>
              </a:rPr>
              <a:t> is a development practice of code which occurs after the  integration phase. </a:t>
            </a:r>
          </a:p>
        </p:txBody>
      </p:sp>
      <p:sp>
        <p:nvSpPr>
          <p:cNvPr id="12" name="Title 256">
            <a:extLst>
              <a:ext uri="{FF2B5EF4-FFF2-40B4-BE49-F238E27FC236}">
                <a16:creationId xmlns:a16="http://schemas.microsoft.com/office/drawing/2014/main" id="{EE1EE477-79A7-AD39-DD3E-9376B05439FC}"/>
              </a:ext>
            </a:extLst>
          </p:cNvPr>
          <p:cNvSpPr txBox="1">
            <a:spLocks/>
          </p:cNvSpPr>
          <p:nvPr/>
        </p:nvSpPr>
        <p:spPr>
          <a:xfrm>
            <a:off x="0" y="15240"/>
            <a:ext cx="4865052" cy="156971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/>
              <a:t>CD Phase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6DD1ED-3ABC-D551-F089-D54BAF36D2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9249" y="3485117"/>
            <a:ext cx="8764223" cy="3381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3533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AB36BEA6-F735-461A-896D-725617B4D3F6}"/>
              </a:ext>
            </a:extLst>
          </p:cNvPr>
          <p:cNvSpPr txBox="1"/>
          <p:nvPr/>
        </p:nvSpPr>
        <p:spPr>
          <a:xfrm>
            <a:off x="878249" y="312276"/>
            <a:ext cx="104113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Continuous Delivery &amp; Deployment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5EFBC5F-183D-4781-A458-5EFE1E1FEC28}"/>
              </a:ext>
            </a:extLst>
          </p:cNvPr>
          <p:cNvSpPr/>
          <p:nvPr/>
        </p:nvSpPr>
        <p:spPr>
          <a:xfrm>
            <a:off x="0" y="2479675"/>
            <a:ext cx="1526651" cy="1552575"/>
          </a:xfrm>
          <a:prstGeom prst="rect">
            <a:avLst/>
          </a:prstGeom>
          <a:solidFill>
            <a:srgbClr val="326C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374E03AD-0326-43E9-ABCB-0B097D431D11}"/>
              </a:ext>
            </a:extLst>
          </p:cNvPr>
          <p:cNvSpPr/>
          <p:nvPr/>
        </p:nvSpPr>
        <p:spPr>
          <a:xfrm>
            <a:off x="10577221" y="4268151"/>
            <a:ext cx="1614780" cy="1552575"/>
          </a:xfrm>
          <a:prstGeom prst="rect">
            <a:avLst/>
          </a:prstGeom>
          <a:solidFill>
            <a:srgbClr val="326C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Continuous delivery and deployment. | Download Scientific Diagram">
            <a:extLst>
              <a:ext uri="{FF2B5EF4-FFF2-40B4-BE49-F238E27FC236}">
                <a16:creationId xmlns:a16="http://schemas.microsoft.com/office/drawing/2014/main" id="{DC59A0BD-B818-31E7-44E8-1CF2D0CE10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65" b="-2952"/>
          <a:stretch/>
        </p:blipFill>
        <p:spPr bwMode="auto">
          <a:xfrm>
            <a:off x="-2" y="2001329"/>
            <a:ext cx="12167839" cy="5046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078936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6C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42AAD-4C6F-40DD-AED9-40611CA8B2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96962"/>
            <a:ext cx="12192000" cy="2516676"/>
          </a:xfrm>
        </p:spPr>
        <p:txBody>
          <a:bodyPr>
            <a:noAutofit/>
          </a:bodyPr>
          <a:lstStyle/>
          <a:p>
            <a:r>
              <a:rPr lang="en-US" sz="8800" dirty="0"/>
              <a:t>Sample CI</a:t>
            </a:r>
            <a:r>
              <a:rPr lang="en-US" sz="8800" dirty="0">
                <a:latin typeface="Aptos" panose="020B0004020202020204" pitchFamily="34" charset="0"/>
              </a:rPr>
              <a:t>/</a:t>
            </a:r>
            <a:r>
              <a:rPr lang="en-US" sz="8800" dirty="0"/>
              <a:t>CD Pipeline</a:t>
            </a:r>
            <a:endParaRPr lang="en-US" sz="3600" dirty="0"/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BA3F939C-0CF6-4C62-990D-3FCB07B1BA64}"/>
              </a:ext>
            </a:extLst>
          </p:cNvPr>
          <p:cNvSpPr txBox="1">
            <a:spLocks/>
          </p:cNvSpPr>
          <p:nvPr/>
        </p:nvSpPr>
        <p:spPr>
          <a:xfrm>
            <a:off x="1782761" y="3821875"/>
            <a:ext cx="8626475" cy="13057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latin typeface="Tw Cen MT" panose="020B0602020104020603" pitchFamily="34" charset="0"/>
              </a:rPr>
              <a:t>Demonstration of a sample CI/CD pipeline using tools</a:t>
            </a:r>
          </a:p>
        </p:txBody>
      </p:sp>
    </p:spTree>
    <p:extLst>
      <p:ext uri="{BB962C8B-B14F-4D97-AF65-F5344CB8AC3E}">
        <p14:creationId xmlns:p14="http://schemas.microsoft.com/office/powerpoint/2010/main" val="22825698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6C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00EDAA58-D9C3-E0B5-8586-EE203149E4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256">
            <a:extLst>
              <a:ext uri="{FF2B5EF4-FFF2-40B4-BE49-F238E27FC236}">
                <a16:creationId xmlns:a16="http://schemas.microsoft.com/office/drawing/2014/main" id="{627444D1-2B4B-FBE9-5964-A0D2C89512C7}"/>
              </a:ext>
            </a:extLst>
          </p:cNvPr>
          <p:cNvSpPr txBox="1">
            <a:spLocks/>
          </p:cNvSpPr>
          <p:nvPr/>
        </p:nvSpPr>
        <p:spPr>
          <a:xfrm>
            <a:off x="0" y="15240"/>
            <a:ext cx="4865052" cy="156971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/>
              <a:t>GitLab</a:t>
            </a:r>
          </a:p>
        </p:txBody>
      </p:sp>
    </p:spTree>
    <p:extLst>
      <p:ext uri="{BB962C8B-B14F-4D97-AF65-F5344CB8AC3E}">
        <p14:creationId xmlns:p14="http://schemas.microsoft.com/office/powerpoint/2010/main" val="25590766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6C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17F8DA1D-6ABB-40C3-928B-AC15C22451B4}"/>
              </a:ext>
            </a:extLst>
          </p:cNvPr>
          <p:cNvSpPr txBox="1">
            <a:spLocks/>
          </p:cNvSpPr>
          <p:nvPr/>
        </p:nvSpPr>
        <p:spPr>
          <a:xfrm>
            <a:off x="723898" y="1617785"/>
            <a:ext cx="4973517" cy="42642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3200" b="1" dirty="0">
                <a:latin typeface="Tw Cen MT" panose="020B0602020104020603" pitchFamily="34" charset="0"/>
              </a:rPr>
              <a:t>Introduction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  <a:latin typeface="Tw Cen MT" panose="020B0602020104020603" pitchFamily="34" charset="0"/>
              </a:rPr>
              <a:t>What is it?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  <a:latin typeface="Tw Cen MT" panose="020B0602020104020603" pitchFamily="34" charset="0"/>
              </a:rPr>
              <a:t>Usage &amp; Advantages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  <a:latin typeface="Tw Cen MT" panose="020B0602020104020603" pitchFamily="34" charset="0"/>
              </a:rPr>
              <a:t>Techniques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3200" b="1" dirty="0">
                <a:latin typeface="Tw Cen MT" panose="020B0602020104020603" pitchFamily="34" charset="0"/>
              </a:rPr>
              <a:t>DevOps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  <a:latin typeface="Tw Cen MT" panose="020B0602020104020603" pitchFamily="34" charset="0"/>
              </a:rPr>
              <a:t>What is it?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  <a:latin typeface="Tw Cen MT" panose="020B0602020104020603" pitchFamily="34" charset="0"/>
              </a:rPr>
              <a:t>Other Traditional Models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  <a:latin typeface="Tw Cen MT" panose="020B0602020104020603" pitchFamily="34" charset="0"/>
              </a:rPr>
              <a:t>Role of DevOps in CI</a:t>
            </a:r>
            <a:r>
              <a:rPr lang="en-US" sz="2400" b="1" dirty="0">
                <a:solidFill>
                  <a:schemeClr val="bg1"/>
                </a:solidFill>
                <a:latin typeface="Abadi" panose="020B0604020104020204" pitchFamily="34" charset="0"/>
              </a:rPr>
              <a:t>/</a:t>
            </a:r>
            <a:r>
              <a:rPr lang="en-US" sz="2400" b="1" dirty="0">
                <a:solidFill>
                  <a:schemeClr val="bg1"/>
                </a:solidFill>
                <a:latin typeface="Tw Cen MT" panose="020B0602020104020603" pitchFamily="34" charset="0"/>
              </a:rPr>
              <a:t>CD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  <a:latin typeface="Tw Cen MT" panose="020B0602020104020603" pitchFamily="34" charset="0"/>
              </a:rPr>
              <a:t>Phases &amp; Tools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D63E89B5-DB86-C13D-B07D-29FC5EBB9B0C}"/>
              </a:ext>
            </a:extLst>
          </p:cNvPr>
          <p:cNvSpPr txBox="1">
            <a:spLocks/>
          </p:cNvSpPr>
          <p:nvPr/>
        </p:nvSpPr>
        <p:spPr>
          <a:xfrm>
            <a:off x="5964115" y="1617785"/>
            <a:ext cx="5275383" cy="39829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3200" b="1" dirty="0">
                <a:latin typeface="Tw Cen MT" panose="020B0602020104020603" pitchFamily="34" charset="0"/>
              </a:rPr>
              <a:t>Continuous Integration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  <a:latin typeface="Tw Cen MT" panose="020B0602020104020603" pitchFamily="34" charset="0"/>
              </a:rPr>
              <a:t>Overview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  <a:latin typeface="Tw Cen MT" panose="020B0602020104020603" pitchFamily="34" charset="0"/>
              </a:rPr>
              <a:t>Processes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  <a:latin typeface="Tw Cen MT" panose="020B0602020104020603" pitchFamily="34" charset="0"/>
              </a:rPr>
              <a:t>Tools: Get Starting with Jenkins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3200" b="1" dirty="0">
                <a:latin typeface="Tw Cen MT" panose="020B0602020104020603" pitchFamily="34" charset="0"/>
              </a:rPr>
              <a:t>Continuous Delivery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  <a:latin typeface="Tw Cen MT" panose="020B0602020104020603" pitchFamily="34" charset="0"/>
              </a:rPr>
              <a:t>Overview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  <a:latin typeface="Tw Cen MT" panose="020B0602020104020603" pitchFamily="34" charset="0"/>
              </a:rPr>
              <a:t>Process &amp; Pipeline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  <a:latin typeface="Tw Cen MT" panose="020B0602020104020603" pitchFamily="34" charset="0"/>
              </a:rPr>
              <a:t>Continuous Delivery and Development</a:t>
            </a:r>
            <a:endParaRPr lang="en-US" sz="3200" b="1" dirty="0">
              <a:latin typeface="Tw Cen MT" panose="020B0602020104020603" pitchFamily="34" charset="0"/>
            </a:endParaRP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0D035E2F-69FF-A221-AF91-59A9FE2F6E4B}"/>
              </a:ext>
            </a:extLst>
          </p:cNvPr>
          <p:cNvSpPr txBox="1">
            <a:spLocks/>
          </p:cNvSpPr>
          <p:nvPr/>
        </p:nvSpPr>
        <p:spPr>
          <a:xfrm>
            <a:off x="706315" y="5600701"/>
            <a:ext cx="10515600" cy="6418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latin typeface="Tw Cen MT" panose="020B0602020104020603" pitchFamily="34" charset="0"/>
              </a:rPr>
              <a:t>Conclusion</a:t>
            </a:r>
          </a:p>
        </p:txBody>
      </p:sp>
      <p:sp>
        <p:nvSpPr>
          <p:cNvPr id="12" name="Title 256">
            <a:extLst>
              <a:ext uri="{FF2B5EF4-FFF2-40B4-BE49-F238E27FC236}">
                <a16:creationId xmlns:a16="http://schemas.microsoft.com/office/drawing/2014/main" id="{AEC2B0BF-C379-C72E-D07E-EAC7651B3312}"/>
              </a:ext>
            </a:extLst>
          </p:cNvPr>
          <p:cNvSpPr txBox="1">
            <a:spLocks/>
          </p:cNvSpPr>
          <p:nvPr/>
        </p:nvSpPr>
        <p:spPr>
          <a:xfrm>
            <a:off x="0" y="15240"/>
            <a:ext cx="4865052" cy="156971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35984083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000"/>
                            </p:stCondLst>
                            <p:childTnLst>
                              <p:par>
                                <p:cTn id="9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uild="p"/>
      <p:bldP spid="7" grpId="0" build="p"/>
      <p:bldP spid="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6C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2FC993E-959F-45D5-BBFC-2325007471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2754"/>
            <a:ext cx="12192000" cy="6920753"/>
          </a:xfrm>
          <a:prstGeom prst="rect">
            <a:avLst/>
          </a:prstGeom>
        </p:spPr>
      </p:pic>
      <p:sp>
        <p:nvSpPr>
          <p:cNvPr id="5" name="Title 256">
            <a:extLst>
              <a:ext uri="{FF2B5EF4-FFF2-40B4-BE49-F238E27FC236}">
                <a16:creationId xmlns:a16="http://schemas.microsoft.com/office/drawing/2014/main" id="{627444D1-2B4B-FBE9-5964-A0D2C89512C7}"/>
              </a:ext>
            </a:extLst>
          </p:cNvPr>
          <p:cNvSpPr txBox="1">
            <a:spLocks/>
          </p:cNvSpPr>
          <p:nvPr/>
        </p:nvSpPr>
        <p:spPr>
          <a:xfrm>
            <a:off x="3056965" y="4542416"/>
            <a:ext cx="4865052" cy="156971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/>
              <a:t>Jenkins</a:t>
            </a:r>
          </a:p>
        </p:txBody>
      </p:sp>
    </p:spTree>
    <p:extLst>
      <p:ext uri="{BB962C8B-B14F-4D97-AF65-F5344CB8AC3E}">
        <p14:creationId xmlns:p14="http://schemas.microsoft.com/office/powerpoint/2010/main" val="9476072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6C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42AAD-4C6F-40DD-AED9-40611CA8B2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96962"/>
            <a:ext cx="12192000" cy="2516676"/>
          </a:xfrm>
        </p:spPr>
        <p:txBody>
          <a:bodyPr>
            <a:noAutofit/>
          </a:bodyPr>
          <a:lstStyle/>
          <a:p>
            <a:r>
              <a:rPr lang="en-US" sz="8800" dirty="0"/>
              <a:t>Conclusion</a:t>
            </a:r>
            <a:endParaRPr lang="en-US" sz="3600" dirty="0"/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BA3F939C-0CF6-4C62-990D-3FCB07B1BA64}"/>
              </a:ext>
            </a:extLst>
          </p:cNvPr>
          <p:cNvSpPr txBox="1">
            <a:spLocks/>
          </p:cNvSpPr>
          <p:nvPr/>
        </p:nvSpPr>
        <p:spPr>
          <a:xfrm>
            <a:off x="1782761" y="3821875"/>
            <a:ext cx="8626475" cy="62864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latin typeface="Tw Cen MT" panose="020B0602020104020603" pitchFamily="34" charset="0"/>
              </a:rPr>
              <a:t>Finalization</a:t>
            </a:r>
          </a:p>
        </p:txBody>
      </p:sp>
    </p:spTree>
    <p:extLst>
      <p:ext uri="{BB962C8B-B14F-4D97-AF65-F5344CB8AC3E}">
        <p14:creationId xmlns:p14="http://schemas.microsoft.com/office/powerpoint/2010/main" val="8141950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Multiplication Sign 16">
            <a:extLst>
              <a:ext uri="{FF2B5EF4-FFF2-40B4-BE49-F238E27FC236}">
                <a16:creationId xmlns:a16="http://schemas.microsoft.com/office/drawing/2014/main" id="{A245B1A0-C262-4194-9EB6-9BBB8B1EDAEC}"/>
              </a:ext>
            </a:extLst>
          </p:cNvPr>
          <p:cNvSpPr/>
          <p:nvPr/>
        </p:nvSpPr>
        <p:spPr>
          <a:xfrm>
            <a:off x="728940" y="1748638"/>
            <a:ext cx="787400" cy="787400"/>
          </a:xfrm>
          <a:prstGeom prst="mathMultiply">
            <a:avLst/>
          </a:prstGeom>
          <a:solidFill>
            <a:srgbClr val="3E8E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Multiplication Sign 17">
            <a:extLst>
              <a:ext uri="{FF2B5EF4-FFF2-40B4-BE49-F238E27FC236}">
                <a16:creationId xmlns:a16="http://schemas.microsoft.com/office/drawing/2014/main" id="{13AE3D4E-7208-46B0-9C93-2AB2AE2D8B10}"/>
              </a:ext>
            </a:extLst>
          </p:cNvPr>
          <p:cNvSpPr/>
          <p:nvPr/>
        </p:nvSpPr>
        <p:spPr>
          <a:xfrm rot="2700000">
            <a:off x="2309006" y="453305"/>
            <a:ext cx="787400" cy="787400"/>
          </a:xfrm>
          <a:prstGeom prst="mathMultiply">
            <a:avLst/>
          </a:prstGeom>
          <a:solidFill>
            <a:srgbClr val="3E8E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Multiplication Sign 18">
            <a:extLst>
              <a:ext uri="{FF2B5EF4-FFF2-40B4-BE49-F238E27FC236}">
                <a16:creationId xmlns:a16="http://schemas.microsoft.com/office/drawing/2014/main" id="{16004B95-3467-4738-B07D-B9E41E5AD12A}"/>
              </a:ext>
            </a:extLst>
          </p:cNvPr>
          <p:cNvSpPr/>
          <p:nvPr/>
        </p:nvSpPr>
        <p:spPr>
          <a:xfrm rot="2700000">
            <a:off x="3979744" y="1953776"/>
            <a:ext cx="787400" cy="787400"/>
          </a:xfrm>
          <a:prstGeom prst="mathMultiply">
            <a:avLst/>
          </a:prstGeom>
          <a:solidFill>
            <a:srgbClr val="3E8E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Circle: Hollow 19">
            <a:extLst>
              <a:ext uri="{FF2B5EF4-FFF2-40B4-BE49-F238E27FC236}">
                <a16:creationId xmlns:a16="http://schemas.microsoft.com/office/drawing/2014/main" id="{8C584F4E-F74D-4558-AA0F-719775868E09}"/>
              </a:ext>
            </a:extLst>
          </p:cNvPr>
          <p:cNvSpPr/>
          <p:nvPr/>
        </p:nvSpPr>
        <p:spPr>
          <a:xfrm>
            <a:off x="1498558" y="1069836"/>
            <a:ext cx="604124" cy="604124"/>
          </a:xfrm>
          <a:prstGeom prst="donut">
            <a:avLst>
              <a:gd name="adj" fmla="val 27836"/>
            </a:avLst>
          </a:prstGeom>
          <a:solidFill>
            <a:srgbClr val="3E8E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Circle: Hollow 20">
            <a:extLst>
              <a:ext uri="{FF2B5EF4-FFF2-40B4-BE49-F238E27FC236}">
                <a16:creationId xmlns:a16="http://schemas.microsoft.com/office/drawing/2014/main" id="{DEC55426-88BF-43A5-B41A-EF936B8A7B65}"/>
              </a:ext>
            </a:extLst>
          </p:cNvPr>
          <p:cNvSpPr/>
          <p:nvPr/>
        </p:nvSpPr>
        <p:spPr>
          <a:xfrm>
            <a:off x="2919212" y="1392675"/>
            <a:ext cx="604124" cy="604124"/>
          </a:xfrm>
          <a:prstGeom prst="donut">
            <a:avLst>
              <a:gd name="adj" fmla="val 27836"/>
            </a:avLst>
          </a:prstGeom>
          <a:solidFill>
            <a:srgbClr val="3E8E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Multiplication Sign 24">
            <a:extLst>
              <a:ext uri="{FF2B5EF4-FFF2-40B4-BE49-F238E27FC236}">
                <a16:creationId xmlns:a16="http://schemas.microsoft.com/office/drawing/2014/main" id="{779748E3-918D-4B2A-AAB6-9D107403CA96}"/>
              </a:ext>
            </a:extLst>
          </p:cNvPr>
          <p:cNvSpPr/>
          <p:nvPr/>
        </p:nvSpPr>
        <p:spPr>
          <a:xfrm>
            <a:off x="3739842" y="728523"/>
            <a:ext cx="787400" cy="787400"/>
          </a:xfrm>
          <a:prstGeom prst="mathMultiply">
            <a:avLst/>
          </a:prstGeom>
          <a:solidFill>
            <a:srgbClr val="3E8E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3483381-4AAB-4125-8394-3345F1F01A7F}"/>
              </a:ext>
            </a:extLst>
          </p:cNvPr>
          <p:cNvSpPr txBox="1"/>
          <p:nvPr/>
        </p:nvSpPr>
        <p:spPr>
          <a:xfrm>
            <a:off x="5736050" y="527476"/>
            <a:ext cx="41715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</a:rPr>
              <a:t>Strengths</a:t>
            </a:r>
          </a:p>
        </p:txBody>
      </p:sp>
      <p:sp>
        <p:nvSpPr>
          <p:cNvPr id="29" name="Freeform 104">
            <a:extLst>
              <a:ext uri="{FF2B5EF4-FFF2-40B4-BE49-F238E27FC236}">
                <a16:creationId xmlns:a16="http://schemas.microsoft.com/office/drawing/2014/main" id="{F44B8F17-EFA3-4451-826D-F5CEEA7FB0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50929" y="1499751"/>
            <a:ext cx="746666" cy="497774"/>
          </a:xfrm>
          <a:custGeom>
            <a:avLst/>
            <a:gdLst>
              <a:gd name="T0" fmla="*/ 91427 w 497"/>
              <a:gd name="T1" fmla="*/ 113801 h 337"/>
              <a:gd name="T2" fmla="*/ 91427 w 497"/>
              <a:gd name="T3" fmla="*/ 113801 h 337"/>
              <a:gd name="T4" fmla="*/ 99534 w 497"/>
              <a:gd name="T5" fmla="*/ 144797 h 337"/>
              <a:gd name="T6" fmla="*/ 127457 w 497"/>
              <a:gd name="T7" fmla="*/ 137269 h 337"/>
              <a:gd name="T8" fmla="*/ 179251 w 497"/>
              <a:gd name="T9" fmla="*/ 3985 h 337"/>
              <a:gd name="T10" fmla="*/ 91427 w 497"/>
              <a:gd name="T11" fmla="*/ 113801 h 337"/>
              <a:gd name="T12" fmla="*/ 111694 w 497"/>
              <a:gd name="T13" fmla="*/ 31439 h 337"/>
              <a:gd name="T14" fmla="*/ 111694 w 497"/>
              <a:gd name="T15" fmla="*/ 31439 h 337"/>
              <a:gd name="T16" fmla="*/ 123404 w 497"/>
              <a:gd name="T17" fmla="*/ 31439 h 337"/>
              <a:gd name="T18" fmla="*/ 139617 w 497"/>
              <a:gd name="T19" fmla="*/ 11513 h 337"/>
              <a:gd name="T20" fmla="*/ 111694 w 497"/>
              <a:gd name="T21" fmla="*/ 7528 h 337"/>
              <a:gd name="T22" fmla="*/ 0 w 497"/>
              <a:gd name="T23" fmla="*/ 125314 h 337"/>
              <a:gd name="T24" fmla="*/ 0 w 497"/>
              <a:gd name="T25" fmla="*/ 137269 h 337"/>
              <a:gd name="T26" fmla="*/ 11710 w 497"/>
              <a:gd name="T27" fmla="*/ 148782 h 337"/>
              <a:gd name="T28" fmla="*/ 23870 w 497"/>
              <a:gd name="T29" fmla="*/ 137269 h 337"/>
              <a:gd name="T30" fmla="*/ 23870 w 497"/>
              <a:gd name="T31" fmla="*/ 125314 h 337"/>
              <a:gd name="T32" fmla="*/ 111694 w 497"/>
              <a:gd name="T33" fmla="*/ 31439 h 337"/>
              <a:gd name="T34" fmla="*/ 191411 w 497"/>
              <a:gd name="T35" fmla="*/ 43395 h 337"/>
              <a:gd name="T36" fmla="*/ 191411 w 497"/>
              <a:gd name="T37" fmla="*/ 43395 h 337"/>
              <a:gd name="T38" fmla="*/ 183304 w 497"/>
              <a:gd name="T39" fmla="*/ 66863 h 337"/>
              <a:gd name="T40" fmla="*/ 199067 w 497"/>
              <a:gd name="T41" fmla="*/ 125314 h 337"/>
              <a:gd name="T42" fmla="*/ 199067 w 497"/>
              <a:gd name="T43" fmla="*/ 137269 h 337"/>
              <a:gd name="T44" fmla="*/ 211227 w 497"/>
              <a:gd name="T45" fmla="*/ 148782 h 337"/>
              <a:gd name="T46" fmla="*/ 211227 w 497"/>
              <a:gd name="T47" fmla="*/ 148782 h 337"/>
              <a:gd name="T48" fmla="*/ 223388 w 497"/>
              <a:gd name="T49" fmla="*/ 137269 h 337"/>
              <a:gd name="T50" fmla="*/ 223388 w 497"/>
              <a:gd name="T51" fmla="*/ 125314 h 337"/>
              <a:gd name="T52" fmla="*/ 191411 w 497"/>
              <a:gd name="T53" fmla="*/ 43395 h 337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</a:gdLst>
            <a:ahLst/>
            <a:cxnLst>
              <a:cxn ang="T54">
                <a:pos x="T0" y="T1"/>
              </a:cxn>
              <a:cxn ang="T55">
                <a:pos x="T2" y="T3"/>
              </a:cxn>
              <a:cxn ang="T56">
                <a:pos x="T4" y="T5"/>
              </a:cxn>
              <a:cxn ang="T57">
                <a:pos x="T6" y="T7"/>
              </a:cxn>
              <a:cxn ang="T58">
                <a:pos x="T8" y="T9"/>
              </a:cxn>
              <a:cxn ang="T59">
                <a:pos x="T10" y="T11"/>
              </a:cxn>
              <a:cxn ang="T60">
                <a:pos x="T12" y="T13"/>
              </a:cxn>
              <a:cxn ang="T61">
                <a:pos x="T14" y="T15"/>
              </a:cxn>
              <a:cxn ang="T62">
                <a:pos x="T16" y="T17"/>
              </a:cxn>
              <a:cxn ang="T63">
                <a:pos x="T18" y="T19"/>
              </a:cxn>
              <a:cxn ang="T64">
                <a:pos x="T20" y="T21"/>
              </a:cxn>
              <a:cxn ang="T65">
                <a:pos x="T22" y="T23"/>
              </a:cxn>
              <a:cxn ang="T66">
                <a:pos x="T24" y="T25"/>
              </a:cxn>
              <a:cxn ang="T67">
                <a:pos x="T26" y="T27"/>
              </a:cxn>
              <a:cxn ang="T68">
                <a:pos x="T28" y="T29"/>
              </a:cxn>
              <a:cxn ang="T69">
                <a:pos x="T30" y="T31"/>
              </a:cxn>
              <a:cxn ang="T70">
                <a:pos x="T32" y="T33"/>
              </a:cxn>
              <a:cxn ang="T71">
                <a:pos x="T34" y="T35"/>
              </a:cxn>
              <a:cxn ang="T72">
                <a:pos x="T36" y="T37"/>
              </a:cxn>
              <a:cxn ang="T73">
                <a:pos x="T38" y="T39"/>
              </a:cxn>
              <a:cxn ang="T74">
                <a:pos x="T40" y="T41"/>
              </a:cxn>
              <a:cxn ang="T75">
                <a:pos x="T42" y="T43"/>
              </a:cxn>
              <a:cxn ang="T76">
                <a:pos x="T44" y="T45"/>
              </a:cxn>
              <a:cxn ang="T77">
                <a:pos x="T46" y="T47"/>
              </a:cxn>
              <a:cxn ang="T78">
                <a:pos x="T48" y="T49"/>
              </a:cxn>
              <a:cxn ang="T79">
                <a:pos x="T50" y="T51"/>
              </a:cxn>
              <a:cxn ang="T80">
                <a:pos x="T52" y="T53"/>
              </a:cxn>
            </a:cxnLst>
            <a:rect l="0" t="0" r="r" b="b"/>
            <a:pathLst>
              <a:path w="497" h="337">
                <a:moveTo>
                  <a:pt x="203" y="257"/>
                </a:moveTo>
                <a:lnTo>
                  <a:pt x="203" y="257"/>
                </a:lnTo>
                <a:cubicBezTo>
                  <a:pt x="186" y="283"/>
                  <a:pt x="194" y="310"/>
                  <a:pt x="221" y="327"/>
                </a:cubicBezTo>
                <a:cubicBezTo>
                  <a:pt x="239" y="336"/>
                  <a:pt x="266" y="336"/>
                  <a:pt x="283" y="310"/>
                </a:cubicBezTo>
                <a:cubicBezTo>
                  <a:pt x="301" y="274"/>
                  <a:pt x="407" y="9"/>
                  <a:pt x="398" y="9"/>
                </a:cubicBezTo>
                <a:cubicBezTo>
                  <a:pt x="389" y="0"/>
                  <a:pt x="221" y="230"/>
                  <a:pt x="203" y="257"/>
                </a:cubicBezTo>
                <a:close/>
                <a:moveTo>
                  <a:pt x="248" y="71"/>
                </a:moveTo>
                <a:lnTo>
                  <a:pt x="248" y="71"/>
                </a:lnTo>
                <a:cubicBezTo>
                  <a:pt x="257" y="71"/>
                  <a:pt x="266" y="71"/>
                  <a:pt x="274" y="71"/>
                </a:cubicBezTo>
                <a:cubicBezTo>
                  <a:pt x="292" y="53"/>
                  <a:pt x="301" y="44"/>
                  <a:pt x="310" y="26"/>
                </a:cubicBezTo>
                <a:cubicBezTo>
                  <a:pt x="292" y="17"/>
                  <a:pt x="274" y="17"/>
                  <a:pt x="248" y="17"/>
                </a:cubicBezTo>
                <a:cubicBezTo>
                  <a:pt x="106" y="17"/>
                  <a:pt x="0" y="133"/>
                  <a:pt x="0" y="283"/>
                </a:cubicBezTo>
                <a:cubicBezTo>
                  <a:pt x="0" y="292"/>
                  <a:pt x="0" y="301"/>
                  <a:pt x="0" y="310"/>
                </a:cubicBezTo>
                <a:cubicBezTo>
                  <a:pt x="0" y="327"/>
                  <a:pt x="17" y="336"/>
                  <a:pt x="26" y="336"/>
                </a:cubicBezTo>
                <a:cubicBezTo>
                  <a:pt x="44" y="336"/>
                  <a:pt x="53" y="319"/>
                  <a:pt x="53" y="310"/>
                </a:cubicBezTo>
                <a:cubicBezTo>
                  <a:pt x="53" y="301"/>
                  <a:pt x="53" y="292"/>
                  <a:pt x="53" y="283"/>
                </a:cubicBezTo>
                <a:cubicBezTo>
                  <a:pt x="53" y="160"/>
                  <a:pt x="132" y="71"/>
                  <a:pt x="248" y="71"/>
                </a:cubicBezTo>
                <a:close/>
                <a:moveTo>
                  <a:pt x="425" y="98"/>
                </a:moveTo>
                <a:lnTo>
                  <a:pt x="425" y="98"/>
                </a:lnTo>
                <a:cubicBezTo>
                  <a:pt x="416" y="115"/>
                  <a:pt x="416" y="133"/>
                  <a:pt x="407" y="151"/>
                </a:cubicBezTo>
                <a:cubicBezTo>
                  <a:pt x="433" y="186"/>
                  <a:pt x="442" y="239"/>
                  <a:pt x="442" y="283"/>
                </a:cubicBezTo>
                <a:cubicBezTo>
                  <a:pt x="442" y="292"/>
                  <a:pt x="442" y="301"/>
                  <a:pt x="442" y="310"/>
                </a:cubicBezTo>
                <a:cubicBezTo>
                  <a:pt x="442" y="319"/>
                  <a:pt x="451" y="336"/>
                  <a:pt x="469" y="336"/>
                </a:cubicBezTo>
                <a:cubicBezTo>
                  <a:pt x="478" y="336"/>
                  <a:pt x="496" y="327"/>
                  <a:pt x="496" y="310"/>
                </a:cubicBezTo>
                <a:cubicBezTo>
                  <a:pt x="496" y="301"/>
                  <a:pt x="496" y="292"/>
                  <a:pt x="496" y="283"/>
                </a:cubicBezTo>
                <a:cubicBezTo>
                  <a:pt x="496" y="213"/>
                  <a:pt x="469" y="151"/>
                  <a:pt x="425" y="9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lIns="34290" tIns="17145" rIns="34290" bIns="17145" anchor="ctr"/>
          <a:lstStyle/>
          <a:p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A5A49D4-FF14-4114-BDE1-423C7EF055D2}"/>
              </a:ext>
            </a:extLst>
          </p:cNvPr>
          <p:cNvSpPr txBox="1"/>
          <p:nvPr/>
        </p:nvSpPr>
        <p:spPr>
          <a:xfrm>
            <a:off x="5747624" y="2091252"/>
            <a:ext cx="555312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bg1"/>
                </a:solidFill>
              </a:rPr>
              <a:t>Improving Code Quality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bg1"/>
                </a:solidFill>
              </a:rPr>
              <a:t>Accelerating Delivery Cycles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bg1"/>
                </a:solidFill>
              </a:rPr>
              <a:t>Enabling Faster Feedback Loops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D2E3D91-BBC1-46C8-82E2-0CAA05CF13D5}"/>
              </a:ext>
            </a:extLst>
          </p:cNvPr>
          <p:cNvSpPr/>
          <p:nvPr/>
        </p:nvSpPr>
        <p:spPr>
          <a:xfrm>
            <a:off x="10534650" y="4558"/>
            <a:ext cx="1657350" cy="1531636"/>
          </a:xfrm>
          <a:prstGeom prst="rect">
            <a:avLst/>
          </a:prstGeom>
          <a:solidFill>
            <a:srgbClr val="326C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22D8CA6-349D-4375-807C-0766C7EC1A64}"/>
              </a:ext>
            </a:extLst>
          </p:cNvPr>
          <p:cNvSpPr txBox="1"/>
          <p:nvPr/>
        </p:nvSpPr>
        <p:spPr>
          <a:xfrm>
            <a:off x="1567551" y="1783369"/>
            <a:ext cx="2208991" cy="3456994"/>
          </a:xfrm>
          <a:custGeom>
            <a:avLst/>
            <a:gdLst/>
            <a:ahLst/>
            <a:cxnLst/>
            <a:rect l="l" t="t" r="r" b="b"/>
            <a:pathLst>
              <a:path w="2208991" h="3456994">
                <a:moveTo>
                  <a:pt x="1181374" y="0"/>
                </a:moveTo>
                <a:cubicBezTo>
                  <a:pt x="1553810" y="0"/>
                  <a:pt x="1866452" y="117027"/>
                  <a:pt x="2119299" y="351081"/>
                </a:cubicBezTo>
                <a:lnTo>
                  <a:pt x="1668275" y="845669"/>
                </a:lnTo>
                <a:cubicBezTo>
                  <a:pt x="1430804" y="705579"/>
                  <a:pt x="1259962" y="635533"/>
                  <a:pt x="1155748" y="635533"/>
                </a:cubicBezTo>
                <a:cubicBezTo>
                  <a:pt x="1075452" y="635533"/>
                  <a:pt x="1006261" y="665851"/>
                  <a:pt x="948175" y="726487"/>
                </a:cubicBezTo>
                <a:cubicBezTo>
                  <a:pt x="890088" y="787122"/>
                  <a:pt x="861045" y="859283"/>
                  <a:pt x="861045" y="942969"/>
                </a:cubicBezTo>
                <a:cubicBezTo>
                  <a:pt x="861045" y="1108633"/>
                  <a:pt x="1011386" y="1252140"/>
                  <a:pt x="1312069" y="1373492"/>
                </a:cubicBezTo>
                <a:cubicBezTo>
                  <a:pt x="1532455" y="1467508"/>
                  <a:pt x="1699026" y="1552529"/>
                  <a:pt x="1811782" y="1628554"/>
                </a:cubicBezTo>
                <a:cubicBezTo>
                  <a:pt x="1924538" y="1704579"/>
                  <a:pt x="2018928" y="1810074"/>
                  <a:pt x="2094954" y="1945039"/>
                </a:cubicBezTo>
                <a:cubicBezTo>
                  <a:pt x="2170978" y="2080005"/>
                  <a:pt x="2208991" y="2226075"/>
                  <a:pt x="2208991" y="2383250"/>
                </a:cubicBezTo>
                <a:cubicBezTo>
                  <a:pt x="2208991" y="2671973"/>
                  <a:pt x="2092391" y="2923112"/>
                  <a:pt x="1859191" y="3136664"/>
                </a:cubicBezTo>
                <a:cubicBezTo>
                  <a:pt x="1625991" y="3350218"/>
                  <a:pt x="1350508" y="3456994"/>
                  <a:pt x="1032742" y="3456994"/>
                </a:cubicBezTo>
                <a:cubicBezTo>
                  <a:pt x="684223" y="3456994"/>
                  <a:pt x="339976" y="3292985"/>
                  <a:pt x="0" y="2964968"/>
                </a:cubicBezTo>
                <a:lnTo>
                  <a:pt x="476650" y="2408876"/>
                </a:lnTo>
                <a:cubicBezTo>
                  <a:pt x="690203" y="2629263"/>
                  <a:pt x="890088" y="2739456"/>
                  <a:pt x="1076306" y="2739456"/>
                </a:cubicBezTo>
                <a:cubicBezTo>
                  <a:pt x="1163436" y="2739456"/>
                  <a:pt x="1247149" y="2700690"/>
                  <a:pt x="1327444" y="2623156"/>
                </a:cubicBezTo>
                <a:cubicBezTo>
                  <a:pt x="1407740" y="2545623"/>
                  <a:pt x="1447888" y="2464253"/>
                  <a:pt x="1447888" y="2379046"/>
                </a:cubicBezTo>
                <a:cubicBezTo>
                  <a:pt x="1447888" y="2203532"/>
                  <a:pt x="1262524" y="2048813"/>
                  <a:pt x="891797" y="1914888"/>
                </a:cubicBezTo>
                <a:cubicBezTo>
                  <a:pt x="679952" y="1837609"/>
                  <a:pt x="529611" y="1765228"/>
                  <a:pt x="440773" y="1697745"/>
                </a:cubicBezTo>
                <a:cubicBezTo>
                  <a:pt x="351935" y="1630262"/>
                  <a:pt x="277192" y="1532028"/>
                  <a:pt x="216542" y="1403042"/>
                </a:cubicBezTo>
                <a:cubicBezTo>
                  <a:pt x="155893" y="1274056"/>
                  <a:pt x="125569" y="1142081"/>
                  <a:pt x="125569" y="1007115"/>
                </a:cubicBezTo>
                <a:cubicBezTo>
                  <a:pt x="125569" y="708141"/>
                  <a:pt x="222949" y="465545"/>
                  <a:pt x="417709" y="279327"/>
                </a:cubicBezTo>
                <a:cubicBezTo>
                  <a:pt x="612470" y="93109"/>
                  <a:pt x="867025" y="0"/>
                  <a:pt x="1181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27000" sx="102000" sy="102000" algn="ctr" rotWithShape="0">
              <a:prstClr val="black">
                <a:alpha val="2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413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23892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2.70833E-6 -0.00046 L 2.70833E-6 0.00023 C -0.00196 -0.00741 -0.00352 -0.01551 -0.00534 -0.02199 L -0.01459 -0.05093 L -0.0168 -0.05833 C -0.01745 -0.06042 -0.01823 -0.06343 -0.01888 -0.06528 C -0.02331 -0.07731 -0.02513 -0.08241 -0.03034 -0.09167 C -0.04128 -0.11134 -0.05313 -0.12454 -0.06524 -0.13519 C -0.06901 -0.13843 -0.07266 -0.14329 -0.0767 -0.14468 C -0.09076 -0.15093 -0.08503 -0.14907 -0.09909 -0.15162 L -0.11198 -0.15417 C -0.12331 -0.15648 -0.11706 -0.15648 -0.12201 -0.15648 L -0.12045 -0.15417 " pathEditMode="relative" rAng="0" ptsTypes="AAAAAAAAAAAAA">
                                      <p:cBhvr>
                                        <p:cTn id="16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107" y="-7778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0" presetClass="path" presetSubtype="0" accel="50000" decel="5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1.66667E-6 -4.07407E-6 L 1.66667E-6 0.00093 C 0.00234 -0.01805 0.00443 -0.03773 0.00703 -0.05439 L 0.01914 -0.12708 L 0.02213 -0.14513 C 0.02318 -0.15115 0.02422 -0.1581 0.02513 -0.16342 C 0.03099 -0.19282 0.03333 -0.20648 0.04036 -0.22986 C 0.05495 -0.27986 0.07057 -0.31319 0.08672 -0.33865 C 0.0918 -0.34699 0.09661 -0.35902 0.10182 -0.36296 C 0.12083 -0.3787 0.11315 -0.3743 0.13216 -0.38101 L 0.14935 -0.38703 C 0.16419 -0.39398 0.15599 -0.39305 0.1625 -0.39305 L 0.16042 -0.38703 " pathEditMode="relative" rAng="0" ptsTypes="AAAAAAAAAAAAA">
                                      <p:cBhvr>
                                        <p:cTn id="24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25" y="-19653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0" presetClass="path" presetSubtype="0" accel="50000" decel="5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5E-6 0.00023 L -2.5E-6 0.00069 C 0.00052 -0.01042 0.00091 -0.02176 0.00157 -0.03148 L 0.00443 -0.07385 L 0.00508 -0.08426 C 0.00534 -0.08797 0.0056 -0.0919 0.00586 -0.09514 C 0.00716 -0.11227 0.00768 -0.11991 0.00938 -0.1338 C 0.01289 -0.16273 0.01667 -0.18172 0.02032 -0.19676 C 0.02162 -0.20139 0.02279 -0.20834 0.02396 -0.21088 C 0.02852 -0.21991 0.0267 -0.21736 0.03112 -0.2213 L 0.03516 -0.22477 C 0.03867 -0.22871 0.03672 -0.22847 0.03841 -0.22847 L 0.03776 -0.22477 " pathEditMode="relative" rAng="0" ptsTypes="AAAAAAAAAAAAA">
                                      <p:cBhvr>
                                        <p:cTn id="32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14" y="-11412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0" presetClass="path" presetSubtype="0" accel="50000" decel="5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70833E-6 -7.40741E-7 L -2.70833E-6 0.0007 C -2.70833E-6 -0.01458 0.00013 -0.03032 0.00026 -0.04375 L 0.00065 -0.10208 L 0.00078 -0.11667 C 0.00091 -0.12153 0.00091 -0.12731 0.00091 -0.13148 C 0.00117 -0.15532 0.0013 -0.16574 0.00157 -0.18495 C 0.00222 -0.22477 0.00287 -0.25093 0.00352 -0.27176 C 0.00365 -0.27824 0.00391 -0.28773 0.00404 -0.2912 C 0.00482 -0.3037 0.00456 -0.30023 0.00534 -0.30532 L 0.00599 -0.31018 C 0.00664 -0.31574 0.00625 -0.31551 0.00664 -0.31551 L 0.00651 -0.31018 " pathEditMode="relative" rAng="0" ptsTypes="AAAAAAAAAAAAA">
                                      <p:cBhvr>
                                        <p:cTn id="40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6" y="-15741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0" presetClass="path" presetSubtype="0" accel="50000" decel="5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4.58333E-6 -1.11111E-6 L -4.58333E-6 0.0007 C -0.0013 -0.00787 -0.0026 -0.01667 -0.00403 -0.0243 L -0.01145 -0.05671 L -0.01328 -0.06481 C -0.0138 -0.06759 -0.01432 -0.07083 -0.01497 -0.07315 C -0.01848 -0.08634 -0.01966 -0.09236 -0.02408 -0.10278 C -0.03268 -0.125 -0.04231 -0.13935 -0.05182 -0.15069 C -0.05468 -0.15463 -0.05781 -0.15995 -0.06093 -0.16157 C -0.07226 -0.16875 -0.06757 -0.1669 -0.07916 -0.16967 L -0.08932 -0.17222 C -0.0983 -0.17569 -0.09309 -0.17546 -0.09726 -0.17546 L -0.09596 -0.17222 " pathEditMode="relative" rAng="0" ptsTypes="AAAAAAAAAAAAA">
                                      <p:cBhvr>
                                        <p:cTn id="48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870" y="-8750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0" presetClass="path" presetSubtype="0" accel="50000" decel="5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0.00013 0 L -0.00013 0.00069 C -0.00248 -0.00833 -0.00482 -0.0169 -0.00756 -0.02477 L -0.02123 -0.05741 L -0.02461 -0.06574 C -0.02552 -0.06852 -0.02657 -0.07176 -0.02774 -0.07431 C -0.03425 -0.0875 -0.03646 -0.09352 -0.04453 -0.10417 C -0.06055 -0.12685 -0.07826 -0.14144 -0.09584 -0.15278 C -0.10131 -0.15671 -0.1069 -0.16227 -0.11276 -0.16389 C -0.13373 -0.17106 -0.125 -0.16921 -0.14636 -0.17222 L -0.16511 -0.17477 C -0.18151 -0.17778 -0.17201 -0.17778 -0.17995 -0.17778 L -0.17735 -0.17477 " pathEditMode="relative" rAng="0" ptsTypes="AAAAAAAAAAAAA">
                                      <p:cBhvr>
                                        <p:cTn id="56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984" y="-8866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2" presetClass="entr" presetSubtype="2" decel="56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000"/>
                            </p:stCondLst>
                            <p:childTnLst>
                              <p:par>
                                <p:cTn id="6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500"/>
                            </p:stCondLst>
                            <p:childTnLst>
                              <p:par>
                                <p:cTn id="6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25" grpId="0" animBg="1"/>
      <p:bldP spid="25" grpId="1" animBg="1"/>
      <p:bldP spid="26" grpId="0"/>
      <p:bldP spid="29" grpId="0" animBg="1"/>
      <p:bldP spid="30" grpId="0"/>
      <p:bldP spid="2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49B6AC12-36BF-4DB7-BB8B-5786DFFBB265}"/>
              </a:ext>
            </a:extLst>
          </p:cNvPr>
          <p:cNvSpPr txBox="1"/>
          <p:nvPr/>
        </p:nvSpPr>
        <p:spPr>
          <a:xfrm>
            <a:off x="2738355" y="276051"/>
            <a:ext cx="67152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solidFill>
                  <a:schemeClr val="bg1"/>
                </a:solidFill>
                <a:latin typeface="Tw Cen MT" panose="020B0602020104020603" pitchFamily="34" charset="0"/>
              </a:rPr>
              <a:t>Percentage Chart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8FF6F2A-D8C1-41D2-81E1-6B91B1E478D3}"/>
              </a:ext>
            </a:extLst>
          </p:cNvPr>
          <p:cNvSpPr txBox="1"/>
          <p:nvPr/>
        </p:nvSpPr>
        <p:spPr>
          <a:xfrm>
            <a:off x="2308485" y="1100371"/>
            <a:ext cx="76197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0" i="0" dirty="0">
                <a:solidFill>
                  <a:srgbClr val="ECECEC"/>
                </a:solidFill>
                <a:effectLst/>
              </a:rPr>
              <a:t>By leveraging CI/CD pipelines, organizations can achieve continuous improvement in code quality, delivery speed, and responsiveness to customer needs, ultimately driving business success and innovation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Circle: Hollow 19">
            <a:extLst>
              <a:ext uri="{FF2B5EF4-FFF2-40B4-BE49-F238E27FC236}">
                <a16:creationId xmlns:a16="http://schemas.microsoft.com/office/drawing/2014/main" id="{A67CC112-C141-40A0-8488-CEDA28038400}"/>
              </a:ext>
            </a:extLst>
          </p:cNvPr>
          <p:cNvSpPr/>
          <p:nvPr/>
        </p:nvSpPr>
        <p:spPr>
          <a:xfrm>
            <a:off x="4457700" y="2481029"/>
            <a:ext cx="3276600" cy="3276600"/>
          </a:xfrm>
          <a:prstGeom prst="donut">
            <a:avLst>
              <a:gd name="adj" fmla="val 10148"/>
            </a:avLst>
          </a:prstGeom>
          <a:solidFill>
            <a:srgbClr val="3E8E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Block Arc 20">
            <a:extLst>
              <a:ext uri="{FF2B5EF4-FFF2-40B4-BE49-F238E27FC236}">
                <a16:creationId xmlns:a16="http://schemas.microsoft.com/office/drawing/2014/main" id="{FF7A5C0E-16B8-4915-9DC0-8C9D1D3C86FA}"/>
              </a:ext>
            </a:extLst>
          </p:cNvPr>
          <p:cNvSpPr/>
          <p:nvPr/>
        </p:nvSpPr>
        <p:spPr>
          <a:xfrm rot="4500000">
            <a:off x="4457700" y="2481029"/>
            <a:ext cx="3276600" cy="3276600"/>
          </a:xfrm>
          <a:prstGeom prst="blockArc">
            <a:avLst>
              <a:gd name="adj1" fmla="val 15087388"/>
              <a:gd name="adj2" fmla="val 1536348"/>
              <a:gd name="adj3" fmla="val 10172"/>
            </a:avLst>
          </a:prstGeom>
          <a:solidFill>
            <a:srgbClr val="3B7C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9C98FC0-CB6A-42AD-B5C1-67EDD8E7E69B}"/>
              </a:ext>
            </a:extLst>
          </p:cNvPr>
          <p:cNvGrpSpPr/>
          <p:nvPr/>
        </p:nvGrpSpPr>
        <p:grpSpPr>
          <a:xfrm>
            <a:off x="7490542" y="4581689"/>
            <a:ext cx="253284" cy="253284"/>
            <a:chOff x="7395291" y="4338802"/>
            <a:chExt cx="253284" cy="253284"/>
          </a:xfrm>
          <a:solidFill>
            <a:srgbClr val="3B7CFA"/>
          </a:solidFill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FA18AA53-B61B-42C7-83A5-28E4BCA85BE8}"/>
                </a:ext>
              </a:extLst>
            </p:cNvPr>
            <p:cNvSpPr/>
            <p:nvPr/>
          </p:nvSpPr>
          <p:spPr>
            <a:xfrm>
              <a:off x="7395291" y="4338802"/>
              <a:ext cx="253284" cy="25328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DBB167A7-8700-462F-979D-2F1FD08BA591}"/>
                </a:ext>
              </a:extLst>
            </p:cNvPr>
            <p:cNvSpPr/>
            <p:nvPr/>
          </p:nvSpPr>
          <p:spPr>
            <a:xfrm>
              <a:off x="7432046" y="4375557"/>
              <a:ext cx="179774" cy="179774"/>
            </a:xfrm>
            <a:prstGeom prst="ellipse">
              <a:avLst/>
            </a:prstGeom>
            <a:grpFill/>
            <a:ln>
              <a:noFill/>
            </a:ln>
            <a:effectLst>
              <a:outerShdw blurRad="101600" sx="102000" sy="102000" algn="c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338BC98-706F-46A1-921C-AC02F0A5261F}"/>
              </a:ext>
            </a:extLst>
          </p:cNvPr>
          <p:cNvCxnSpPr>
            <a:cxnSpLocks/>
          </p:cNvCxnSpPr>
          <p:nvPr/>
        </p:nvCxnSpPr>
        <p:spPr>
          <a:xfrm flipV="1">
            <a:off x="7707071" y="3966537"/>
            <a:ext cx="968709" cy="694876"/>
          </a:xfrm>
          <a:prstGeom prst="line">
            <a:avLst/>
          </a:prstGeom>
          <a:ln w="19050">
            <a:solidFill>
              <a:srgbClr val="3B7CF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Group 40">
            <a:extLst>
              <a:ext uri="{FF2B5EF4-FFF2-40B4-BE49-F238E27FC236}">
                <a16:creationId xmlns:a16="http://schemas.microsoft.com/office/drawing/2014/main" id="{B7AD63D6-FB6E-4A86-8770-AA9052B1F288}"/>
              </a:ext>
            </a:extLst>
          </p:cNvPr>
          <p:cNvGrpSpPr/>
          <p:nvPr/>
        </p:nvGrpSpPr>
        <p:grpSpPr>
          <a:xfrm>
            <a:off x="4645382" y="2959494"/>
            <a:ext cx="253284" cy="253284"/>
            <a:chOff x="7395291" y="4338802"/>
            <a:chExt cx="253284" cy="253284"/>
          </a:xfrm>
          <a:solidFill>
            <a:srgbClr val="3E8EFD"/>
          </a:solidFill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ADEB1A0C-0BFE-4D3F-9530-88DB9B65475B}"/>
                </a:ext>
              </a:extLst>
            </p:cNvPr>
            <p:cNvSpPr/>
            <p:nvPr/>
          </p:nvSpPr>
          <p:spPr>
            <a:xfrm>
              <a:off x="7395291" y="4338802"/>
              <a:ext cx="253284" cy="25328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A486B1A5-71EF-4C98-BEB4-349480391ABC}"/>
                </a:ext>
              </a:extLst>
            </p:cNvPr>
            <p:cNvSpPr/>
            <p:nvPr/>
          </p:nvSpPr>
          <p:spPr>
            <a:xfrm>
              <a:off x="7432046" y="4375557"/>
              <a:ext cx="179774" cy="179774"/>
            </a:xfrm>
            <a:prstGeom prst="ellipse">
              <a:avLst/>
            </a:prstGeom>
            <a:grpFill/>
            <a:ln>
              <a:noFill/>
            </a:ln>
            <a:effectLst>
              <a:outerShdw blurRad="101600" sx="102000" sy="102000" algn="c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2304D783-6896-4707-8CC6-FE3868F06C6D}"/>
              </a:ext>
            </a:extLst>
          </p:cNvPr>
          <p:cNvCxnSpPr>
            <a:cxnSpLocks/>
          </p:cNvCxnSpPr>
          <p:nvPr/>
        </p:nvCxnSpPr>
        <p:spPr>
          <a:xfrm flipH="1">
            <a:off x="3649649" y="3121535"/>
            <a:ext cx="1032489" cy="745564"/>
          </a:xfrm>
          <a:prstGeom prst="line">
            <a:avLst/>
          </a:prstGeom>
          <a:ln w="19050">
            <a:solidFill>
              <a:srgbClr val="3E8E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Group 47">
            <a:extLst>
              <a:ext uri="{FF2B5EF4-FFF2-40B4-BE49-F238E27FC236}">
                <a16:creationId xmlns:a16="http://schemas.microsoft.com/office/drawing/2014/main" id="{D9DB59B6-B344-4245-BF27-EA19CF3E1E8B}"/>
              </a:ext>
            </a:extLst>
          </p:cNvPr>
          <p:cNvGrpSpPr/>
          <p:nvPr/>
        </p:nvGrpSpPr>
        <p:grpSpPr>
          <a:xfrm>
            <a:off x="8675780" y="2828835"/>
            <a:ext cx="3316195" cy="2669480"/>
            <a:chOff x="6638875" y="4129537"/>
            <a:chExt cx="3316195" cy="2669480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FC7A320D-4FBD-4E81-906C-5C537BC4C66F}"/>
                </a:ext>
              </a:extLst>
            </p:cNvPr>
            <p:cNvSpPr txBox="1"/>
            <p:nvPr/>
          </p:nvSpPr>
          <p:spPr>
            <a:xfrm>
              <a:off x="6638875" y="4129537"/>
              <a:ext cx="331619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200" b="1" dirty="0">
                  <a:solidFill>
                    <a:schemeClr val="bg1"/>
                  </a:solidFill>
                </a:rPr>
                <a:t>45</a:t>
              </a:r>
              <a:r>
                <a:rPr lang="en-US" sz="4400" b="1" dirty="0">
                  <a:solidFill>
                    <a:schemeClr val="bg1"/>
                  </a:solidFill>
                </a:rPr>
                <a:t>%</a:t>
              </a:r>
              <a:endParaRPr lang="en-US" sz="3200" b="1" dirty="0">
                <a:solidFill>
                  <a:schemeClr val="bg1"/>
                </a:solidFill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C70293C3-A6EA-480A-8C11-5827122EB7E6}"/>
                </a:ext>
              </a:extLst>
            </p:cNvPr>
            <p:cNvSpPr txBox="1"/>
            <p:nvPr/>
          </p:nvSpPr>
          <p:spPr>
            <a:xfrm>
              <a:off x="6638875" y="5167801"/>
              <a:ext cx="2927175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  <a:latin typeface="Tw Cen MT" panose="020B0602020104020603" pitchFamily="34" charset="0"/>
                </a:rPr>
                <a:t>CI/CD practices promote better code quality by automating code reviews, testing, and validation processes.</a:t>
              </a: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282C7B31-F33A-4F94-B9E5-CCA557FFCCCE}"/>
              </a:ext>
            </a:extLst>
          </p:cNvPr>
          <p:cNvGrpSpPr/>
          <p:nvPr/>
        </p:nvGrpSpPr>
        <p:grpSpPr>
          <a:xfrm>
            <a:off x="286968" y="2848312"/>
            <a:ext cx="3316195" cy="2977256"/>
            <a:chOff x="6291946" y="4129537"/>
            <a:chExt cx="3316195" cy="2977256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69B2D161-8E3E-4A19-A8C5-ADD877B81B37}"/>
                </a:ext>
              </a:extLst>
            </p:cNvPr>
            <p:cNvSpPr txBox="1"/>
            <p:nvPr/>
          </p:nvSpPr>
          <p:spPr>
            <a:xfrm>
              <a:off x="6291946" y="4129537"/>
              <a:ext cx="331619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7200" b="1" dirty="0">
                  <a:solidFill>
                    <a:schemeClr val="bg1"/>
                  </a:solidFill>
                </a:rPr>
                <a:t>55</a:t>
              </a:r>
              <a:r>
                <a:rPr lang="en-US" sz="4400" b="1" dirty="0">
                  <a:solidFill>
                    <a:schemeClr val="bg1"/>
                  </a:solidFill>
                </a:rPr>
                <a:t>%</a:t>
              </a:r>
              <a:endParaRPr lang="en-US" sz="3200" b="1" dirty="0">
                <a:solidFill>
                  <a:schemeClr val="bg1"/>
                </a:solidFill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68139C6F-4C49-40DE-A499-2D3D5BEC95EE}"/>
                </a:ext>
              </a:extLst>
            </p:cNvPr>
            <p:cNvSpPr txBox="1"/>
            <p:nvPr/>
          </p:nvSpPr>
          <p:spPr>
            <a:xfrm>
              <a:off x="6664275" y="5167801"/>
              <a:ext cx="2927175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000" dirty="0">
                  <a:solidFill>
                    <a:schemeClr val="bg1"/>
                  </a:solidFill>
                  <a:latin typeface="Tw Cen MT" panose="020B0602020104020603" pitchFamily="34" charset="0"/>
                </a:rPr>
                <a:t>CI/CD pipelines can lead to significant improvements in delivery speed, with some companies reporting up to 90% reductions in deployment times.</a:t>
              </a:r>
            </a:p>
          </p:txBody>
        </p:sp>
      </p:grpSp>
      <p:sp>
        <p:nvSpPr>
          <p:cNvPr id="61" name="Rectangle 60">
            <a:extLst>
              <a:ext uri="{FF2B5EF4-FFF2-40B4-BE49-F238E27FC236}">
                <a16:creationId xmlns:a16="http://schemas.microsoft.com/office/drawing/2014/main" id="{BA65A351-22A2-4407-8834-C52E5BDFC38A}"/>
              </a:ext>
            </a:extLst>
          </p:cNvPr>
          <p:cNvSpPr/>
          <p:nvPr/>
        </p:nvSpPr>
        <p:spPr>
          <a:xfrm>
            <a:off x="0" y="1471826"/>
            <a:ext cx="722474" cy="4827373"/>
          </a:xfrm>
          <a:prstGeom prst="rect">
            <a:avLst/>
          </a:prstGeom>
          <a:solidFill>
            <a:srgbClr val="326C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44F3A2A2-7CDC-4DDE-9618-DBD61640FD3E}"/>
              </a:ext>
            </a:extLst>
          </p:cNvPr>
          <p:cNvSpPr/>
          <p:nvPr/>
        </p:nvSpPr>
        <p:spPr>
          <a:xfrm>
            <a:off x="11469526" y="1471826"/>
            <a:ext cx="722474" cy="4827373"/>
          </a:xfrm>
          <a:prstGeom prst="rect">
            <a:avLst/>
          </a:prstGeom>
          <a:solidFill>
            <a:srgbClr val="326C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4381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" presetClass="entr" presetSubtype="8" decel="66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" presetClass="entr" presetSubtype="2" decel="66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340C355-5E13-4110-9F38-EB31F9246E7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16622" y="2690568"/>
            <a:ext cx="3336999" cy="821958"/>
          </a:xfrm>
        </p:spPr>
        <p:txBody>
          <a:bodyPr/>
          <a:lstStyle/>
          <a:p>
            <a:r>
              <a:rPr lang="en-US" sz="5400" b="1" dirty="0"/>
              <a:t>Google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F2F7438-1881-44F9-A3E6-466D81766CE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4394874" y="2690568"/>
            <a:ext cx="3336999" cy="821958"/>
          </a:xfrm>
        </p:spPr>
        <p:txBody>
          <a:bodyPr vert="horz" lIns="91440" tIns="45720" rIns="91440" bIns="45720" rtlCol="0">
            <a:noAutofit/>
          </a:bodyPr>
          <a:lstStyle/>
          <a:p>
            <a:r>
              <a:rPr lang="en-US" sz="5400" b="1" dirty="0"/>
              <a:t>Amazon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B0E1A4F-6FAD-414F-A481-EAAD2956FC34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171550" y="2690568"/>
            <a:ext cx="3336999" cy="821958"/>
          </a:xfrm>
        </p:spPr>
        <p:txBody>
          <a:bodyPr vert="horz" lIns="91440" tIns="45720" rIns="91440" bIns="45720" rtlCol="0">
            <a:noAutofit/>
          </a:bodyPr>
          <a:lstStyle/>
          <a:p>
            <a:r>
              <a:rPr lang="en-US" sz="5400" b="1" dirty="0"/>
              <a:t>Netflix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E28F2D-D943-44E7-ADC7-D279B47A4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Numerical Stats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AE43446-9496-47C8-85AF-AD706AB6D15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49947" y="2134943"/>
            <a:ext cx="3812300" cy="555625"/>
          </a:xfrm>
        </p:spPr>
        <p:txBody>
          <a:bodyPr/>
          <a:lstStyle/>
          <a:p>
            <a:r>
              <a:rPr lang="en-US" dirty="0"/>
              <a:t>4 Million builds per day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76D32B6-0BA3-4BAB-A996-5A843120A19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328199" y="2134943"/>
            <a:ext cx="3481070" cy="555625"/>
          </a:xfrm>
        </p:spPr>
        <p:txBody>
          <a:bodyPr/>
          <a:lstStyle/>
          <a:p>
            <a:r>
              <a:rPr lang="en-US" dirty="0"/>
              <a:t>50 Million per year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D1B1CAEF-D77A-4072-86D3-4F9D267ED33C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104875" y="2134943"/>
            <a:ext cx="3481070" cy="555625"/>
          </a:xfrm>
        </p:spPr>
        <p:txBody>
          <a:bodyPr/>
          <a:lstStyle/>
          <a:p>
            <a:r>
              <a:rPr lang="en-US" dirty="0"/>
              <a:t>1 Thousand per day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391F112-62BD-4CA0-835E-AF16010E92D2}"/>
              </a:ext>
            </a:extLst>
          </p:cNvPr>
          <p:cNvSpPr txBox="1"/>
          <p:nvPr/>
        </p:nvSpPr>
        <p:spPr>
          <a:xfrm>
            <a:off x="718233" y="3512526"/>
            <a:ext cx="313377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w Cen MT" panose="020B0602020104020603" pitchFamily="34" charset="0"/>
              </a:rPr>
              <a:t>Utilizes CI/CD extensively for its wide range of products, including Google Search, Gmail, and Google Cloud Platform.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ADC82C4-DA42-4B41-A3F9-D22905CF2011}"/>
              </a:ext>
            </a:extLst>
          </p:cNvPr>
          <p:cNvSpPr txBox="1"/>
          <p:nvPr/>
        </p:nvSpPr>
        <p:spPr>
          <a:xfrm>
            <a:off x="4529112" y="3512526"/>
            <a:ext cx="313377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w Cen MT" panose="020B0602020104020603" pitchFamily="34" charset="0"/>
              </a:rPr>
              <a:t>Emphasizes CI/CD practices for its cloud computing services and various online retail operations.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A494912-DD64-43ED-9C62-170DBE342970}"/>
              </a:ext>
            </a:extLst>
          </p:cNvPr>
          <p:cNvSpPr txBox="1"/>
          <p:nvPr/>
        </p:nvSpPr>
        <p:spPr>
          <a:xfrm>
            <a:off x="8273161" y="3512526"/>
            <a:ext cx="313377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w Cen MT" panose="020B0602020104020603" pitchFamily="34" charset="0"/>
              </a:rPr>
              <a:t>Relies heavily on CI/CD for its streaming platform, enabling rapid feature releases and updates.</a:t>
            </a:r>
          </a:p>
        </p:txBody>
      </p:sp>
    </p:spTree>
    <p:extLst>
      <p:ext uri="{BB962C8B-B14F-4D97-AF65-F5344CB8AC3E}">
        <p14:creationId xmlns:p14="http://schemas.microsoft.com/office/powerpoint/2010/main" val="8561652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11" grpId="0" build="p"/>
      <p:bldP spid="15" grpId="0" build="p"/>
      <p:bldP spid="5" grpId="0" build="p"/>
      <p:bldP spid="10" grpId="0" build="p"/>
      <p:bldP spid="14" grpId="0" build="p"/>
      <p:bldP spid="16" grpId="0"/>
      <p:bldP spid="17" grpId="0"/>
      <p:bldP spid="1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6C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42AAD-4C6F-40DD-AED9-40611CA8B2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96962"/>
            <a:ext cx="12192000" cy="2516676"/>
          </a:xfrm>
        </p:spPr>
        <p:txBody>
          <a:bodyPr>
            <a:noAutofit/>
          </a:bodyPr>
          <a:lstStyle/>
          <a:p>
            <a:r>
              <a:rPr lang="en-US" sz="8800" dirty="0"/>
              <a:t>THANKS</a:t>
            </a:r>
            <a:endParaRPr lang="en-US" sz="3600" dirty="0"/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BA3F939C-0CF6-4C62-990D-3FCB07B1BA64}"/>
              </a:ext>
            </a:extLst>
          </p:cNvPr>
          <p:cNvSpPr txBox="1">
            <a:spLocks/>
          </p:cNvSpPr>
          <p:nvPr/>
        </p:nvSpPr>
        <p:spPr>
          <a:xfrm>
            <a:off x="1782761" y="3821875"/>
            <a:ext cx="8626475" cy="62864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latin typeface="Tw Cen MT" panose="020B0602020104020603" pitchFamily="34" charset="0"/>
              </a:rPr>
              <a:t>Group 4</a:t>
            </a:r>
          </a:p>
        </p:txBody>
      </p:sp>
    </p:spTree>
    <p:extLst>
      <p:ext uri="{BB962C8B-B14F-4D97-AF65-F5344CB8AC3E}">
        <p14:creationId xmlns:p14="http://schemas.microsoft.com/office/powerpoint/2010/main" val="3114480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6C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42AAD-4C6F-40DD-AED9-40611CA8B2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96962"/>
            <a:ext cx="12192000" cy="2516676"/>
          </a:xfrm>
        </p:spPr>
        <p:txBody>
          <a:bodyPr>
            <a:noAutofit/>
          </a:bodyPr>
          <a:lstStyle/>
          <a:p>
            <a:r>
              <a:rPr lang="en-US" sz="8800" dirty="0"/>
              <a:t>INTRODUCTION</a:t>
            </a:r>
            <a:endParaRPr lang="en-US" sz="3600" dirty="0"/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BA3F939C-0CF6-4C62-990D-3FCB07B1BA64}"/>
              </a:ext>
            </a:extLst>
          </p:cNvPr>
          <p:cNvSpPr txBox="1">
            <a:spLocks/>
          </p:cNvSpPr>
          <p:nvPr/>
        </p:nvSpPr>
        <p:spPr>
          <a:xfrm>
            <a:off x="1782761" y="3821875"/>
            <a:ext cx="8626475" cy="62864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latin typeface="Tw Cen MT" panose="020B0602020104020603" pitchFamily="34" charset="0"/>
              </a:rPr>
              <a:t>What is CI/CD Pipeline</a:t>
            </a:r>
          </a:p>
        </p:txBody>
      </p:sp>
    </p:spTree>
    <p:extLst>
      <p:ext uri="{BB962C8B-B14F-4D97-AF65-F5344CB8AC3E}">
        <p14:creationId xmlns:p14="http://schemas.microsoft.com/office/powerpoint/2010/main" val="34367379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Text Placeholder 258">
            <a:extLst>
              <a:ext uri="{FF2B5EF4-FFF2-40B4-BE49-F238E27FC236}">
                <a16:creationId xmlns:a16="http://schemas.microsoft.com/office/drawing/2014/main" id="{CD0A320E-0FDB-4504-AB29-E392C6AC3D0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8756" y="1921412"/>
            <a:ext cx="10908298" cy="1261403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ECECEC"/>
                </a:solidFill>
                <a:effectLst/>
              </a:rPr>
              <a:t>The CI/CD (Continuous Integration / Continuous Delivery) pipeline is a set of automated processes that allow developers to efficiently and continuously deliver code changes from development to production</a:t>
            </a:r>
          </a:p>
        </p:txBody>
      </p:sp>
      <p:sp>
        <p:nvSpPr>
          <p:cNvPr id="12" name="Title 256">
            <a:extLst>
              <a:ext uri="{FF2B5EF4-FFF2-40B4-BE49-F238E27FC236}">
                <a16:creationId xmlns:a16="http://schemas.microsoft.com/office/drawing/2014/main" id="{EE1EE477-79A7-AD39-DD3E-9376B05439FC}"/>
              </a:ext>
            </a:extLst>
          </p:cNvPr>
          <p:cNvSpPr txBox="1">
            <a:spLocks/>
          </p:cNvSpPr>
          <p:nvPr/>
        </p:nvSpPr>
        <p:spPr>
          <a:xfrm>
            <a:off x="0" y="15240"/>
            <a:ext cx="4865052" cy="156971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/>
              <a:t>INTRODUCTION</a:t>
            </a:r>
            <a:endParaRPr lang="en-US" sz="4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359EA1-6F67-4CD7-A06A-31A3E057A6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2624" y="3165597"/>
            <a:ext cx="7859222" cy="3677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623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F22BAF94-43F6-4498-B5DC-3663AC94905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305556" y="1636608"/>
            <a:ext cx="2700976" cy="414310"/>
          </a:xfrm>
        </p:spPr>
        <p:txBody>
          <a:bodyPr/>
          <a:lstStyle/>
          <a:p>
            <a:r>
              <a:rPr lang="en-US" dirty="0"/>
              <a:t>Testing</a:t>
            </a:r>
          </a:p>
          <a:p>
            <a:endParaRPr lang="en-US" dirty="0"/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41DC8BE9-F387-4004-8DEE-5D1766E66BA8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261746" y="4947373"/>
            <a:ext cx="2700976" cy="414310"/>
          </a:xfrm>
        </p:spPr>
        <p:txBody>
          <a:bodyPr/>
          <a:lstStyle/>
          <a:p>
            <a:r>
              <a:rPr lang="en-US" dirty="0"/>
              <a:t>Improving</a:t>
            </a:r>
          </a:p>
          <a:p>
            <a:endParaRPr lang="en-US" dirty="0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CCC5CD53-1FE4-4096-AEA4-07B2D798AE75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9305556" y="4947373"/>
            <a:ext cx="2700976" cy="414310"/>
          </a:xfrm>
        </p:spPr>
        <p:txBody>
          <a:bodyPr/>
          <a:lstStyle/>
          <a:p>
            <a:r>
              <a:rPr lang="en-US" dirty="0"/>
              <a:t>Deploying</a:t>
            </a:r>
          </a:p>
          <a:p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4B60ED0-DCD1-4A88-AE62-C07F3DBBA167}"/>
              </a:ext>
            </a:extLst>
          </p:cNvPr>
          <p:cNvSpPr/>
          <p:nvPr/>
        </p:nvSpPr>
        <p:spPr>
          <a:xfrm>
            <a:off x="9369896" y="967090"/>
            <a:ext cx="2611910" cy="697963"/>
          </a:xfrm>
          <a:prstGeom prst="rect">
            <a:avLst/>
          </a:prstGeom>
          <a:solidFill>
            <a:srgbClr val="326C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47E7BDD-AA6D-446E-911B-69C305FA9F7F}"/>
              </a:ext>
            </a:extLst>
          </p:cNvPr>
          <p:cNvSpPr/>
          <p:nvPr/>
        </p:nvSpPr>
        <p:spPr>
          <a:xfrm>
            <a:off x="6261747" y="4128472"/>
            <a:ext cx="2611910" cy="697963"/>
          </a:xfrm>
          <a:prstGeom prst="rect">
            <a:avLst/>
          </a:prstGeom>
          <a:solidFill>
            <a:srgbClr val="326C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37213EA-193A-4D51-A5C8-23BDFBA474A1}"/>
              </a:ext>
            </a:extLst>
          </p:cNvPr>
          <p:cNvSpPr/>
          <p:nvPr/>
        </p:nvSpPr>
        <p:spPr>
          <a:xfrm>
            <a:off x="9369896" y="4128472"/>
            <a:ext cx="2611910" cy="697963"/>
          </a:xfrm>
          <a:prstGeom prst="rect">
            <a:avLst/>
          </a:prstGeom>
          <a:solidFill>
            <a:srgbClr val="326C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6B22441D-1319-4FC1-A0FC-DBF43DD2460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38871" y="2009351"/>
            <a:ext cx="2748275" cy="1124365"/>
          </a:xfrm>
        </p:spPr>
        <p:txBody>
          <a:bodyPr/>
          <a:lstStyle/>
          <a:p>
            <a:r>
              <a:rPr lang="en-US" dirty="0">
                <a:latin typeface="Tw Cen MT" panose="020B0602020104020603" pitchFamily="34" charset="0"/>
              </a:rPr>
              <a:t>Compiling source code and dependencies into executable binaries or artifacts.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077B8FEE-DC31-4DF0-BA55-B9354528BE2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261746" y="1636608"/>
            <a:ext cx="2700976" cy="414310"/>
          </a:xfrm>
        </p:spPr>
        <p:txBody>
          <a:bodyPr/>
          <a:lstStyle/>
          <a:p>
            <a:r>
              <a:rPr lang="en-US" dirty="0"/>
              <a:t>Building</a:t>
            </a:r>
          </a:p>
        </p:txBody>
      </p:sp>
      <p:sp>
        <p:nvSpPr>
          <p:cNvPr id="29" name="Title 28">
            <a:extLst>
              <a:ext uri="{FF2B5EF4-FFF2-40B4-BE49-F238E27FC236}">
                <a16:creationId xmlns:a16="http://schemas.microsoft.com/office/drawing/2014/main" id="{A91AB578-B36F-4063-AB5C-CF39A03ED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0350" y="1036347"/>
            <a:ext cx="3692525" cy="2447925"/>
          </a:xfrm>
        </p:spPr>
        <p:txBody>
          <a:bodyPr/>
          <a:lstStyle/>
          <a:p>
            <a:r>
              <a:rPr lang="en-US" sz="4800" dirty="0"/>
              <a:t>USAGE</a:t>
            </a:r>
            <a:r>
              <a:rPr lang="en-US" dirty="0"/>
              <a:t>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15AC7E6D-BA3B-49E7-AE9E-30C75524BE5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60350" y="2716989"/>
            <a:ext cx="4188764" cy="1534565"/>
          </a:xfrm>
        </p:spPr>
        <p:txBody>
          <a:bodyPr/>
          <a:lstStyle/>
          <a:p>
            <a:r>
              <a:rPr lang="en-US" sz="1800" dirty="0">
                <a:latin typeface="Tw Cen MT" panose="020B0602020104020603" pitchFamily="34" charset="0"/>
              </a:rPr>
              <a:t>CI/CD pipelines are widely used in modern software development to automate and streamline the process of building, testing, and deploying software applications.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CF0CD5BF-15FC-42F8-A7F0-C2790A89EAB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2681" y="2009351"/>
            <a:ext cx="2748275" cy="1124365"/>
          </a:xfrm>
        </p:spPr>
        <p:txBody>
          <a:bodyPr/>
          <a:lstStyle/>
          <a:p>
            <a:r>
              <a:rPr lang="en-US" dirty="0">
                <a:latin typeface="Tw Cen MT" panose="020B0602020104020603" pitchFamily="34" charset="0"/>
              </a:rPr>
              <a:t>Verifies the functionality, performance, and reliability of the software through automated tests.</a:t>
            </a:r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E7B87BEF-62B5-4BBA-9F93-02063FE4ADF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166661" y="5320116"/>
            <a:ext cx="2891146" cy="1124365"/>
          </a:xfrm>
        </p:spPr>
        <p:txBody>
          <a:bodyPr/>
          <a:lstStyle/>
          <a:p>
            <a:r>
              <a:rPr lang="en-US" dirty="0"/>
              <a:t>Addresses any issues or bugs identified during testing, ensuring the software meets quality standards.</a:t>
            </a:r>
            <a:endParaRPr lang="en-US" dirty="0">
              <a:latin typeface="Tw Cen MT" panose="020B0602020104020603" pitchFamily="34" charset="0"/>
            </a:endParaRP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CFB72DA7-2654-483B-8BC0-D91E15E53CF7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282681" y="5320116"/>
            <a:ext cx="2891146" cy="1124365"/>
          </a:xfrm>
        </p:spPr>
        <p:txBody>
          <a:bodyPr/>
          <a:lstStyle/>
          <a:p>
            <a:r>
              <a:rPr lang="en-US" dirty="0"/>
              <a:t>Releasing the tested and fixed software to production or staging environments for end-user access.</a:t>
            </a:r>
            <a:endParaRPr lang="en-US" dirty="0">
              <a:latin typeface="Tw Cen MT" panose="020B0602020104020603" pitchFamily="34" charset="0"/>
            </a:endParaRPr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77DEC55F-FD9C-44D0-B431-94594047CF6B}"/>
              </a:ext>
            </a:extLst>
          </p:cNvPr>
          <p:cNvSpPr>
            <a:spLocks noEditPoints="1"/>
          </p:cNvSpPr>
          <p:nvPr/>
        </p:nvSpPr>
        <p:spPr bwMode="auto">
          <a:xfrm>
            <a:off x="10202349" y="3882978"/>
            <a:ext cx="907390" cy="907390"/>
          </a:xfrm>
          <a:custGeom>
            <a:avLst/>
            <a:gdLst>
              <a:gd name="T0" fmla="*/ 207963 w 256"/>
              <a:gd name="T1" fmla="*/ 415925 h 256"/>
              <a:gd name="T2" fmla="*/ 0 w 256"/>
              <a:gd name="T3" fmla="*/ 207963 h 256"/>
              <a:gd name="T4" fmla="*/ 207963 w 256"/>
              <a:gd name="T5" fmla="*/ 0 h 256"/>
              <a:gd name="T6" fmla="*/ 415925 w 256"/>
              <a:gd name="T7" fmla="*/ 207963 h 256"/>
              <a:gd name="T8" fmla="*/ 207963 w 256"/>
              <a:gd name="T9" fmla="*/ 415925 h 256"/>
              <a:gd name="T10" fmla="*/ 207963 w 256"/>
              <a:gd name="T11" fmla="*/ 38993 h 256"/>
              <a:gd name="T12" fmla="*/ 38993 w 256"/>
              <a:gd name="T13" fmla="*/ 207963 h 256"/>
              <a:gd name="T14" fmla="*/ 207963 w 256"/>
              <a:gd name="T15" fmla="*/ 376932 h 256"/>
              <a:gd name="T16" fmla="*/ 376932 w 256"/>
              <a:gd name="T17" fmla="*/ 207963 h 256"/>
              <a:gd name="T18" fmla="*/ 207963 w 256"/>
              <a:gd name="T19" fmla="*/ 38993 h 256"/>
              <a:gd name="T20" fmla="*/ 207963 w 256"/>
              <a:gd name="T21" fmla="*/ 298946 h 256"/>
              <a:gd name="T22" fmla="*/ 172219 w 256"/>
              <a:gd name="T23" fmla="*/ 242081 h 256"/>
              <a:gd name="T24" fmla="*/ 209587 w 256"/>
              <a:gd name="T25" fmla="*/ 103981 h 256"/>
              <a:gd name="T26" fmla="*/ 243706 w 256"/>
              <a:gd name="T27" fmla="*/ 242081 h 256"/>
              <a:gd name="T28" fmla="*/ 207963 w 256"/>
              <a:gd name="T29" fmla="*/ 298946 h 25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256" h="256">
                <a:moveTo>
                  <a:pt x="128" y="256"/>
                </a:moveTo>
                <a:cubicBezTo>
                  <a:pt x="57" y="256"/>
                  <a:pt x="0" y="199"/>
                  <a:pt x="0" y="128"/>
                </a:cubicBezTo>
                <a:cubicBezTo>
                  <a:pt x="0" y="57"/>
                  <a:pt x="57" y="0"/>
                  <a:pt x="128" y="0"/>
                </a:cubicBezTo>
                <a:cubicBezTo>
                  <a:pt x="199" y="0"/>
                  <a:pt x="256" y="57"/>
                  <a:pt x="256" y="128"/>
                </a:cubicBezTo>
                <a:cubicBezTo>
                  <a:pt x="256" y="199"/>
                  <a:pt x="199" y="256"/>
                  <a:pt x="128" y="256"/>
                </a:cubicBezTo>
                <a:moveTo>
                  <a:pt x="128" y="24"/>
                </a:moveTo>
                <a:cubicBezTo>
                  <a:pt x="71" y="24"/>
                  <a:pt x="24" y="71"/>
                  <a:pt x="24" y="128"/>
                </a:cubicBezTo>
                <a:cubicBezTo>
                  <a:pt x="24" y="185"/>
                  <a:pt x="71" y="232"/>
                  <a:pt x="128" y="232"/>
                </a:cubicBezTo>
                <a:cubicBezTo>
                  <a:pt x="185" y="232"/>
                  <a:pt x="232" y="185"/>
                  <a:pt x="232" y="128"/>
                </a:cubicBezTo>
                <a:cubicBezTo>
                  <a:pt x="232" y="71"/>
                  <a:pt x="185" y="24"/>
                  <a:pt x="128" y="24"/>
                </a:cubicBezTo>
                <a:moveTo>
                  <a:pt x="128" y="184"/>
                </a:moveTo>
                <a:cubicBezTo>
                  <a:pt x="96" y="184"/>
                  <a:pt x="106" y="149"/>
                  <a:pt x="106" y="149"/>
                </a:cubicBezTo>
                <a:cubicBezTo>
                  <a:pt x="129" y="64"/>
                  <a:pt x="129" y="64"/>
                  <a:pt x="129" y="64"/>
                </a:cubicBezTo>
                <a:cubicBezTo>
                  <a:pt x="150" y="149"/>
                  <a:pt x="150" y="149"/>
                  <a:pt x="150" y="149"/>
                </a:cubicBezTo>
                <a:cubicBezTo>
                  <a:pt x="160" y="184"/>
                  <a:pt x="128" y="184"/>
                  <a:pt x="128" y="184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en-US" dirty="0"/>
          </a:p>
        </p:txBody>
      </p:sp>
      <p:sp>
        <p:nvSpPr>
          <p:cNvPr id="18" name="Freeform 27">
            <a:extLst>
              <a:ext uri="{FF2B5EF4-FFF2-40B4-BE49-F238E27FC236}">
                <a16:creationId xmlns:a16="http://schemas.microsoft.com/office/drawing/2014/main" id="{14C77C47-5241-4BE1-9CA8-6E9E23DCC2AF}"/>
              </a:ext>
            </a:extLst>
          </p:cNvPr>
          <p:cNvSpPr>
            <a:spLocks noEditPoints="1"/>
          </p:cNvSpPr>
          <p:nvPr/>
        </p:nvSpPr>
        <p:spPr bwMode="auto">
          <a:xfrm>
            <a:off x="7158539" y="3889312"/>
            <a:ext cx="907390" cy="907390"/>
          </a:xfrm>
          <a:custGeom>
            <a:avLst/>
            <a:gdLst>
              <a:gd name="T0" fmla="*/ 360685 w 256"/>
              <a:gd name="T1" fmla="*/ 250205 h 256"/>
              <a:gd name="T2" fmla="*/ 346063 w 256"/>
              <a:gd name="T3" fmla="*/ 285948 h 256"/>
              <a:gd name="T4" fmla="*/ 359060 w 256"/>
              <a:gd name="T5" fmla="*/ 349312 h 256"/>
              <a:gd name="T6" fmla="*/ 349312 w 256"/>
              <a:gd name="T7" fmla="*/ 360685 h 256"/>
              <a:gd name="T8" fmla="*/ 285948 w 256"/>
              <a:gd name="T9" fmla="*/ 344438 h 256"/>
              <a:gd name="T10" fmla="*/ 246955 w 256"/>
              <a:gd name="T11" fmla="*/ 360685 h 256"/>
              <a:gd name="T12" fmla="*/ 250205 w 256"/>
              <a:gd name="T13" fmla="*/ 360685 h 256"/>
              <a:gd name="T14" fmla="*/ 212837 w 256"/>
              <a:gd name="T15" fmla="*/ 415925 h 256"/>
              <a:gd name="T16" fmla="*/ 203088 w 256"/>
              <a:gd name="T17" fmla="*/ 415925 h 256"/>
              <a:gd name="T18" fmla="*/ 165720 w 256"/>
              <a:gd name="T19" fmla="*/ 359060 h 256"/>
              <a:gd name="T20" fmla="*/ 128352 w 256"/>
              <a:gd name="T21" fmla="*/ 342813 h 256"/>
              <a:gd name="T22" fmla="*/ 129977 w 256"/>
              <a:gd name="T23" fmla="*/ 346063 h 256"/>
              <a:gd name="T24" fmla="*/ 64988 w 256"/>
              <a:gd name="T25" fmla="*/ 359060 h 256"/>
              <a:gd name="T26" fmla="*/ 56865 w 256"/>
              <a:gd name="T27" fmla="*/ 350937 h 256"/>
              <a:gd name="T28" fmla="*/ 71487 w 256"/>
              <a:gd name="T29" fmla="*/ 284324 h 256"/>
              <a:gd name="T30" fmla="*/ 56865 w 256"/>
              <a:gd name="T31" fmla="*/ 250205 h 256"/>
              <a:gd name="T32" fmla="*/ 0 w 256"/>
              <a:gd name="T33" fmla="*/ 212837 h 256"/>
              <a:gd name="T34" fmla="*/ 0 w 256"/>
              <a:gd name="T35" fmla="*/ 203088 h 256"/>
              <a:gd name="T36" fmla="*/ 56865 w 256"/>
              <a:gd name="T37" fmla="*/ 165720 h 256"/>
              <a:gd name="T38" fmla="*/ 71487 w 256"/>
              <a:gd name="T39" fmla="*/ 129977 h 256"/>
              <a:gd name="T40" fmla="*/ 55240 w 256"/>
              <a:gd name="T41" fmla="*/ 64988 h 256"/>
              <a:gd name="T42" fmla="*/ 64988 w 256"/>
              <a:gd name="T43" fmla="*/ 56865 h 256"/>
              <a:gd name="T44" fmla="*/ 129977 w 256"/>
              <a:gd name="T45" fmla="*/ 69862 h 256"/>
              <a:gd name="T46" fmla="*/ 165720 w 256"/>
              <a:gd name="T47" fmla="*/ 55240 h 256"/>
              <a:gd name="T48" fmla="*/ 203088 w 256"/>
              <a:gd name="T49" fmla="*/ 0 h 256"/>
              <a:gd name="T50" fmla="*/ 212837 w 256"/>
              <a:gd name="T51" fmla="*/ 0 h 256"/>
              <a:gd name="T52" fmla="*/ 250205 w 256"/>
              <a:gd name="T53" fmla="*/ 55240 h 256"/>
              <a:gd name="T54" fmla="*/ 285948 w 256"/>
              <a:gd name="T55" fmla="*/ 69862 h 256"/>
              <a:gd name="T56" fmla="*/ 350937 w 256"/>
              <a:gd name="T57" fmla="*/ 55240 h 256"/>
              <a:gd name="T58" fmla="*/ 360685 w 256"/>
              <a:gd name="T59" fmla="*/ 64988 h 256"/>
              <a:gd name="T60" fmla="*/ 346063 w 256"/>
              <a:gd name="T61" fmla="*/ 129977 h 256"/>
              <a:gd name="T62" fmla="*/ 360685 w 256"/>
              <a:gd name="T63" fmla="*/ 165720 h 256"/>
              <a:gd name="T64" fmla="*/ 415925 w 256"/>
              <a:gd name="T65" fmla="*/ 203088 h 256"/>
              <a:gd name="T66" fmla="*/ 415925 w 256"/>
              <a:gd name="T67" fmla="*/ 212837 h 256"/>
              <a:gd name="T68" fmla="*/ 360685 w 256"/>
              <a:gd name="T69" fmla="*/ 250205 h 256"/>
              <a:gd name="T70" fmla="*/ 207963 w 256"/>
              <a:gd name="T71" fmla="*/ 90984 h 256"/>
              <a:gd name="T72" fmla="*/ 90984 w 256"/>
              <a:gd name="T73" fmla="*/ 207963 h 256"/>
              <a:gd name="T74" fmla="*/ 207963 w 256"/>
              <a:gd name="T75" fmla="*/ 324941 h 256"/>
              <a:gd name="T76" fmla="*/ 324941 w 256"/>
              <a:gd name="T77" fmla="*/ 207963 h 256"/>
              <a:gd name="T78" fmla="*/ 207963 w 256"/>
              <a:gd name="T79" fmla="*/ 90984 h 256"/>
              <a:gd name="T80" fmla="*/ 207963 w 256"/>
              <a:gd name="T81" fmla="*/ 285948 h 256"/>
              <a:gd name="T82" fmla="*/ 129977 w 256"/>
              <a:gd name="T83" fmla="*/ 207963 h 256"/>
              <a:gd name="T84" fmla="*/ 207963 w 256"/>
              <a:gd name="T85" fmla="*/ 129977 h 256"/>
              <a:gd name="T86" fmla="*/ 285948 w 256"/>
              <a:gd name="T87" fmla="*/ 207963 h 256"/>
              <a:gd name="T88" fmla="*/ 207963 w 256"/>
              <a:gd name="T89" fmla="*/ 285948 h 256"/>
              <a:gd name="T90" fmla="*/ 207963 w 256"/>
              <a:gd name="T91" fmla="*/ 168970 h 256"/>
              <a:gd name="T92" fmla="*/ 168970 w 256"/>
              <a:gd name="T93" fmla="*/ 207963 h 256"/>
              <a:gd name="T94" fmla="*/ 207963 w 256"/>
              <a:gd name="T95" fmla="*/ 246955 h 256"/>
              <a:gd name="T96" fmla="*/ 246955 w 256"/>
              <a:gd name="T97" fmla="*/ 207963 h 256"/>
              <a:gd name="T98" fmla="*/ 207963 w 256"/>
              <a:gd name="T99" fmla="*/ 168970 h 25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</a:gdLst>
            <a:ahLst/>
            <a:cxnLst>
              <a:cxn ang="T100">
                <a:pos x="T0" y="T1"/>
              </a:cxn>
              <a:cxn ang="T101">
                <a:pos x="T2" y="T3"/>
              </a:cxn>
              <a:cxn ang="T102">
                <a:pos x="T4" y="T5"/>
              </a:cxn>
              <a:cxn ang="T103">
                <a:pos x="T6" y="T7"/>
              </a:cxn>
              <a:cxn ang="T104">
                <a:pos x="T8" y="T9"/>
              </a:cxn>
              <a:cxn ang="T105">
                <a:pos x="T10" y="T11"/>
              </a:cxn>
              <a:cxn ang="T106">
                <a:pos x="T12" y="T13"/>
              </a:cxn>
              <a:cxn ang="T107">
                <a:pos x="T14" y="T15"/>
              </a:cxn>
              <a:cxn ang="T108">
                <a:pos x="T16" y="T17"/>
              </a:cxn>
              <a:cxn ang="T109">
                <a:pos x="T18" y="T19"/>
              </a:cxn>
              <a:cxn ang="T110">
                <a:pos x="T20" y="T21"/>
              </a:cxn>
              <a:cxn ang="T111">
                <a:pos x="T22" y="T23"/>
              </a:cxn>
              <a:cxn ang="T112">
                <a:pos x="T24" y="T25"/>
              </a:cxn>
              <a:cxn ang="T113">
                <a:pos x="T26" y="T27"/>
              </a:cxn>
              <a:cxn ang="T114">
                <a:pos x="T28" y="T29"/>
              </a:cxn>
              <a:cxn ang="T115">
                <a:pos x="T30" y="T31"/>
              </a:cxn>
              <a:cxn ang="T116">
                <a:pos x="T32" y="T33"/>
              </a:cxn>
              <a:cxn ang="T117">
                <a:pos x="T34" y="T35"/>
              </a:cxn>
              <a:cxn ang="T118">
                <a:pos x="T36" y="T37"/>
              </a:cxn>
              <a:cxn ang="T119">
                <a:pos x="T38" y="T39"/>
              </a:cxn>
              <a:cxn ang="T120">
                <a:pos x="T40" y="T41"/>
              </a:cxn>
              <a:cxn ang="T121">
                <a:pos x="T42" y="T43"/>
              </a:cxn>
              <a:cxn ang="T122">
                <a:pos x="T44" y="T45"/>
              </a:cxn>
              <a:cxn ang="T123">
                <a:pos x="T46" y="T47"/>
              </a:cxn>
              <a:cxn ang="T124">
                <a:pos x="T48" y="T49"/>
              </a:cxn>
              <a:cxn ang="T125">
                <a:pos x="T50" y="T51"/>
              </a:cxn>
              <a:cxn ang="T126">
                <a:pos x="T52" y="T53"/>
              </a:cxn>
              <a:cxn ang="T127">
                <a:pos x="T54" y="T55"/>
              </a:cxn>
              <a:cxn ang="T128">
                <a:pos x="T56" y="T57"/>
              </a:cxn>
              <a:cxn ang="T129">
                <a:pos x="T58" y="T59"/>
              </a:cxn>
              <a:cxn ang="T130">
                <a:pos x="T60" y="T61"/>
              </a:cxn>
              <a:cxn ang="T131">
                <a:pos x="T62" y="T63"/>
              </a:cxn>
              <a:cxn ang="T132">
                <a:pos x="T64" y="T65"/>
              </a:cxn>
              <a:cxn ang="T133">
                <a:pos x="T66" y="T67"/>
              </a:cxn>
              <a:cxn ang="T134">
                <a:pos x="T68" y="T69"/>
              </a:cxn>
              <a:cxn ang="T135">
                <a:pos x="T70" y="T71"/>
              </a:cxn>
              <a:cxn ang="T136">
                <a:pos x="T72" y="T73"/>
              </a:cxn>
              <a:cxn ang="T137">
                <a:pos x="T74" y="T75"/>
              </a:cxn>
              <a:cxn ang="T138">
                <a:pos x="T76" y="T77"/>
              </a:cxn>
              <a:cxn ang="T139">
                <a:pos x="T78" y="T79"/>
              </a:cxn>
              <a:cxn ang="T140">
                <a:pos x="T80" y="T81"/>
              </a:cxn>
              <a:cxn ang="T141">
                <a:pos x="T82" y="T83"/>
              </a:cxn>
              <a:cxn ang="T142">
                <a:pos x="T84" y="T85"/>
              </a:cxn>
              <a:cxn ang="T143">
                <a:pos x="T86" y="T87"/>
              </a:cxn>
              <a:cxn ang="T144">
                <a:pos x="T88" y="T89"/>
              </a:cxn>
              <a:cxn ang="T145">
                <a:pos x="T90" y="T91"/>
              </a:cxn>
              <a:cxn ang="T146">
                <a:pos x="T92" y="T93"/>
              </a:cxn>
              <a:cxn ang="T147">
                <a:pos x="T94" y="T95"/>
              </a:cxn>
              <a:cxn ang="T148">
                <a:pos x="T96" y="T97"/>
              </a:cxn>
              <a:cxn ang="T149">
                <a:pos x="T98" y="T99"/>
              </a:cxn>
            </a:cxnLst>
            <a:rect l="0" t="0" r="r" b="b"/>
            <a:pathLst>
              <a:path w="256" h="256">
                <a:moveTo>
                  <a:pt x="222" y="154"/>
                </a:moveTo>
                <a:cubicBezTo>
                  <a:pt x="220" y="162"/>
                  <a:pt x="217" y="169"/>
                  <a:pt x="213" y="176"/>
                </a:cubicBezTo>
                <a:cubicBezTo>
                  <a:pt x="213" y="177"/>
                  <a:pt x="234" y="203"/>
                  <a:pt x="221" y="215"/>
                </a:cubicBezTo>
                <a:cubicBezTo>
                  <a:pt x="215" y="222"/>
                  <a:pt x="215" y="222"/>
                  <a:pt x="215" y="222"/>
                </a:cubicBezTo>
                <a:cubicBezTo>
                  <a:pt x="205" y="231"/>
                  <a:pt x="182" y="216"/>
                  <a:pt x="176" y="212"/>
                </a:cubicBezTo>
                <a:cubicBezTo>
                  <a:pt x="169" y="217"/>
                  <a:pt x="161" y="220"/>
                  <a:pt x="152" y="222"/>
                </a:cubicBezTo>
                <a:cubicBezTo>
                  <a:pt x="154" y="222"/>
                  <a:pt x="154" y="222"/>
                  <a:pt x="154" y="222"/>
                </a:cubicBezTo>
                <a:cubicBezTo>
                  <a:pt x="154" y="222"/>
                  <a:pt x="150" y="256"/>
                  <a:pt x="131" y="256"/>
                </a:cubicBezTo>
                <a:cubicBezTo>
                  <a:pt x="125" y="256"/>
                  <a:pt x="125" y="256"/>
                  <a:pt x="125" y="256"/>
                </a:cubicBezTo>
                <a:cubicBezTo>
                  <a:pt x="111" y="256"/>
                  <a:pt x="103" y="227"/>
                  <a:pt x="102" y="221"/>
                </a:cubicBezTo>
                <a:cubicBezTo>
                  <a:pt x="94" y="219"/>
                  <a:pt x="86" y="216"/>
                  <a:pt x="79" y="211"/>
                </a:cubicBezTo>
                <a:cubicBezTo>
                  <a:pt x="80" y="213"/>
                  <a:pt x="80" y="213"/>
                  <a:pt x="80" y="213"/>
                </a:cubicBezTo>
                <a:cubicBezTo>
                  <a:pt x="80" y="213"/>
                  <a:pt x="53" y="234"/>
                  <a:pt x="40" y="221"/>
                </a:cubicBezTo>
                <a:cubicBezTo>
                  <a:pt x="35" y="216"/>
                  <a:pt x="35" y="216"/>
                  <a:pt x="35" y="216"/>
                </a:cubicBezTo>
                <a:cubicBezTo>
                  <a:pt x="25" y="206"/>
                  <a:pt x="41" y="180"/>
                  <a:pt x="44" y="175"/>
                </a:cubicBezTo>
                <a:cubicBezTo>
                  <a:pt x="40" y="169"/>
                  <a:pt x="37" y="162"/>
                  <a:pt x="35" y="154"/>
                </a:cubicBezTo>
                <a:cubicBezTo>
                  <a:pt x="29" y="153"/>
                  <a:pt x="0" y="145"/>
                  <a:pt x="0" y="131"/>
                </a:cubicBezTo>
                <a:cubicBezTo>
                  <a:pt x="0" y="125"/>
                  <a:pt x="0" y="125"/>
                  <a:pt x="0" y="125"/>
                </a:cubicBezTo>
                <a:cubicBezTo>
                  <a:pt x="0" y="108"/>
                  <a:pt x="28" y="103"/>
                  <a:pt x="35" y="102"/>
                </a:cubicBezTo>
                <a:cubicBezTo>
                  <a:pt x="37" y="94"/>
                  <a:pt x="40" y="87"/>
                  <a:pt x="44" y="80"/>
                </a:cubicBezTo>
                <a:cubicBezTo>
                  <a:pt x="41" y="76"/>
                  <a:pt x="24" y="50"/>
                  <a:pt x="34" y="40"/>
                </a:cubicBezTo>
                <a:cubicBezTo>
                  <a:pt x="40" y="35"/>
                  <a:pt x="40" y="35"/>
                  <a:pt x="40" y="35"/>
                </a:cubicBezTo>
                <a:cubicBezTo>
                  <a:pt x="51" y="23"/>
                  <a:pt x="75" y="39"/>
                  <a:pt x="80" y="43"/>
                </a:cubicBezTo>
                <a:cubicBezTo>
                  <a:pt x="87" y="39"/>
                  <a:pt x="94" y="36"/>
                  <a:pt x="102" y="34"/>
                </a:cubicBezTo>
                <a:cubicBezTo>
                  <a:pt x="104" y="27"/>
                  <a:pt x="112" y="0"/>
                  <a:pt x="125" y="0"/>
                </a:cubicBezTo>
                <a:cubicBezTo>
                  <a:pt x="131" y="0"/>
                  <a:pt x="131" y="0"/>
                  <a:pt x="131" y="0"/>
                </a:cubicBezTo>
                <a:cubicBezTo>
                  <a:pt x="147" y="0"/>
                  <a:pt x="153" y="26"/>
                  <a:pt x="154" y="34"/>
                </a:cubicBezTo>
                <a:cubicBezTo>
                  <a:pt x="162" y="36"/>
                  <a:pt x="169" y="39"/>
                  <a:pt x="176" y="43"/>
                </a:cubicBezTo>
                <a:cubicBezTo>
                  <a:pt x="182" y="39"/>
                  <a:pt x="206" y="24"/>
                  <a:pt x="216" y="34"/>
                </a:cubicBezTo>
                <a:cubicBezTo>
                  <a:pt x="222" y="40"/>
                  <a:pt x="222" y="40"/>
                  <a:pt x="222" y="40"/>
                </a:cubicBezTo>
                <a:cubicBezTo>
                  <a:pt x="233" y="51"/>
                  <a:pt x="217" y="74"/>
                  <a:pt x="213" y="80"/>
                </a:cubicBezTo>
                <a:cubicBezTo>
                  <a:pt x="217" y="87"/>
                  <a:pt x="220" y="94"/>
                  <a:pt x="222" y="102"/>
                </a:cubicBezTo>
                <a:cubicBezTo>
                  <a:pt x="224" y="102"/>
                  <a:pt x="256" y="107"/>
                  <a:pt x="256" y="125"/>
                </a:cubicBezTo>
                <a:cubicBezTo>
                  <a:pt x="256" y="131"/>
                  <a:pt x="256" y="131"/>
                  <a:pt x="256" y="131"/>
                </a:cubicBezTo>
                <a:cubicBezTo>
                  <a:pt x="256" y="144"/>
                  <a:pt x="229" y="152"/>
                  <a:pt x="222" y="154"/>
                </a:cubicBezTo>
                <a:moveTo>
                  <a:pt x="128" y="56"/>
                </a:moveTo>
                <a:cubicBezTo>
                  <a:pt x="88" y="56"/>
                  <a:pt x="56" y="88"/>
                  <a:pt x="56" y="128"/>
                </a:cubicBezTo>
                <a:cubicBezTo>
                  <a:pt x="56" y="168"/>
                  <a:pt x="88" y="200"/>
                  <a:pt x="128" y="200"/>
                </a:cubicBezTo>
                <a:cubicBezTo>
                  <a:pt x="168" y="200"/>
                  <a:pt x="200" y="168"/>
                  <a:pt x="200" y="128"/>
                </a:cubicBezTo>
                <a:cubicBezTo>
                  <a:pt x="200" y="88"/>
                  <a:pt x="168" y="56"/>
                  <a:pt x="128" y="56"/>
                </a:cubicBezTo>
                <a:moveTo>
                  <a:pt x="128" y="176"/>
                </a:moveTo>
                <a:cubicBezTo>
                  <a:pt x="101" y="176"/>
                  <a:pt x="80" y="155"/>
                  <a:pt x="80" y="128"/>
                </a:cubicBezTo>
                <a:cubicBezTo>
                  <a:pt x="80" y="101"/>
                  <a:pt x="101" y="80"/>
                  <a:pt x="128" y="80"/>
                </a:cubicBezTo>
                <a:cubicBezTo>
                  <a:pt x="155" y="80"/>
                  <a:pt x="176" y="101"/>
                  <a:pt x="176" y="128"/>
                </a:cubicBezTo>
                <a:cubicBezTo>
                  <a:pt x="176" y="155"/>
                  <a:pt x="155" y="176"/>
                  <a:pt x="128" y="176"/>
                </a:cubicBezTo>
                <a:moveTo>
                  <a:pt x="128" y="104"/>
                </a:moveTo>
                <a:cubicBezTo>
                  <a:pt x="115" y="104"/>
                  <a:pt x="104" y="115"/>
                  <a:pt x="104" y="128"/>
                </a:cubicBezTo>
                <a:cubicBezTo>
                  <a:pt x="104" y="141"/>
                  <a:pt x="115" y="152"/>
                  <a:pt x="128" y="152"/>
                </a:cubicBezTo>
                <a:cubicBezTo>
                  <a:pt x="141" y="152"/>
                  <a:pt x="152" y="141"/>
                  <a:pt x="152" y="128"/>
                </a:cubicBezTo>
                <a:cubicBezTo>
                  <a:pt x="152" y="115"/>
                  <a:pt x="141" y="104"/>
                  <a:pt x="128" y="104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en-US" dirty="0"/>
          </a:p>
        </p:txBody>
      </p:sp>
      <p:sp>
        <p:nvSpPr>
          <p:cNvPr id="19" name="Freeform 73">
            <a:extLst>
              <a:ext uri="{FF2B5EF4-FFF2-40B4-BE49-F238E27FC236}">
                <a16:creationId xmlns:a16="http://schemas.microsoft.com/office/drawing/2014/main" id="{5C1018D3-4431-4EC0-8DAC-5130EB4A4A5B}"/>
              </a:ext>
            </a:extLst>
          </p:cNvPr>
          <p:cNvSpPr>
            <a:spLocks noEditPoints="1"/>
          </p:cNvSpPr>
          <p:nvPr/>
        </p:nvSpPr>
        <p:spPr bwMode="auto">
          <a:xfrm>
            <a:off x="10202349" y="694991"/>
            <a:ext cx="907390" cy="810416"/>
          </a:xfrm>
          <a:custGeom>
            <a:avLst/>
            <a:gdLst>
              <a:gd name="T0" fmla="*/ 331440 w 256"/>
              <a:gd name="T1" fmla="*/ 169445 h 228"/>
              <a:gd name="T2" fmla="*/ 246955 w 256"/>
              <a:gd name="T3" fmla="*/ 84722 h 228"/>
              <a:gd name="T4" fmla="*/ 331440 w 256"/>
              <a:gd name="T5" fmla="*/ 0 h 228"/>
              <a:gd name="T6" fmla="*/ 415925 w 256"/>
              <a:gd name="T7" fmla="*/ 84722 h 228"/>
              <a:gd name="T8" fmla="*/ 331440 w 256"/>
              <a:gd name="T9" fmla="*/ 169445 h 228"/>
              <a:gd name="T10" fmla="*/ 370433 w 256"/>
              <a:gd name="T11" fmla="*/ 45620 h 228"/>
              <a:gd name="T12" fmla="*/ 357436 w 256"/>
              <a:gd name="T13" fmla="*/ 52137 h 228"/>
              <a:gd name="T14" fmla="*/ 318443 w 256"/>
              <a:gd name="T15" fmla="*/ 89610 h 228"/>
              <a:gd name="T16" fmla="*/ 305445 w 256"/>
              <a:gd name="T17" fmla="*/ 78205 h 228"/>
              <a:gd name="T18" fmla="*/ 292447 w 256"/>
              <a:gd name="T19" fmla="*/ 71688 h 228"/>
              <a:gd name="T20" fmla="*/ 272951 w 256"/>
              <a:gd name="T21" fmla="*/ 91239 h 228"/>
              <a:gd name="T22" fmla="*/ 279450 w 256"/>
              <a:gd name="T23" fmla="*/ 104274 h 228"/>
              <a:gd name="T24" fmla="*/ 305445 w 256"/>
              <a:gd name="T25" fmla="*/ 130342 h 228"/>
              <a:gd name="T26" fmla="*/ 318443 w 256"/>
              <a:gd name="T27" fmla="*/ 136859 h 228"/>
              <a:gd name="T28" fmla="*/ 331440 w 256"/>
              <a:gd name="T29" fmla="*/ 130342 h 228"/>
              <a:gd name="T30" fmla="*/ 383431 w 256"/>
              <a:gd name="T31" fmla="*/ 78205 h 228"/>
              <a:gd name="T32" fmla="*/ 389930 w 256"/>
              <a:gd name="T33" fmla="*/ 65171 h 228"/>
              <a:gd name="T34" fmla="*/ 370433 w 256"/>
              <a:gd name="T35" fmla="*/ 45620 h 228"/>
              <a:gd name="T36" fmla="*/ 157597 w 256"/>
              <a:gd name="T37" fmla="*/ 226469 h 228"/>
              <a:gd name="T38" fmla="*/ 324941 w 256"/>
              <a:gd name="T39" fmla="*/ 216694 h 228"/>
              <a:gd name="T40" fmla="*/ 337939 w 256"/>
              <a:gd name="T41" fmla="*/ 188996 h 228"/>
              <a:gd name="T42" fmla="*/ 386680 w 256"/>
              <a:gd name="T43" fmla="*/ 172703 h 228"/>
              <a:gd name="T44" fmla="*/ 355811 w 256"/>
              <a:gd name="T45" fmla="*/ 242762 h 228"/>
              <a:gd name="T46" fmla="*/ 355811 w 256"/>
              <a:gd name="T47" fmla="*/ 242762 h 228"/>
              <a:gd name="T48" fmla="*/ 339564 w 256"/>
              <a:gd name="T49" fmla="*/ 254167 h 228"/>
              <a:gd name="T50" fmla="*/ 170594 w 256"/>
              <a:gd name="T51" fmla="*/ 265572 h 228"/>
              <a:gd name="T52" fmla="*/ 180342 w 256"/>
              <a:gd name="T53" fmla="*/ 293270 h 228"/>
              <a:gd name="T54" fmla="*/ 363934 w 256"/>
              <a:gd name="T55" fmla="*/ 293270 h 228"/>
              <a:gd name="T56" fmla="*/ 402927 w 256"/>
              <a:gd name="T57" fmla="*/ 332372 h 228"/>
              <a:gd name="T58" fmla="*/ 363934 w 256"/>
              <a:gd name="T59" fmla="*/ 371475 h 228"/>
              <a:gd name="T60" fmla="*/ 324941 w 256"/>
              <a:gd name="T61" fmla="*/ 332372 h 228"/>
              <a:gd name="T62" fmla="*/ 142974 w 256"/>
              <a:gd name="T63" fmla="*/ 332372 h 228"/>
              <a:gd name="T64" fmla="*/ 103981 w 256"/>
              <a:gd name="T65" fmla="*/ 371475 h 228"/>
              <a:gd name="T66" fmla="*/ 64988 w 256"/>
              <a:gd name="T67" fmla="*/ 332372 h 228"/>
              <a:gd name="T68" fmla="*/ 103981 w 256"/>
              <a:gd name="T69" fmla="*/ 293270 h 228"/>
              <a:gd name="T70" fmla="*/ 139725 w 256"/>
              <a:gd name="T71" fmla="*/ 293270 h 228"/>
              <a:gd name="T72" fmla="*/ 63364 w 256"/>
              <a:gd name="T73" fmla="*/ 78205 h 228"/>
              <a:gd name="T74" fmla="*/ 19496 w 256"/>
              <a:gd name="T75" fmla="*/ 78205 h 228"/>
              <a:gd name="T76" fmla="*/ 0 w 256"/>
              <a:gd name="T77" fmla="*/ 58654 h 228"/>
              <a:gd name="T78" fmla="*/ 19496 w 256"/>
              <a:gd name="T79" fmla="*/ 39103 h 228"/>
              <a:gd name="T80" fmla="*/ 77986 w 256"/>
              <a:gd name="T81" fmla="*/ 39103 h 228"/>
              <a:gd name="T82" fmla="*/ 95858 w 256"/>
              <a:gd name="T83" fmla="*/ 52137 h 228"/>
              <a:gd name="T84" fmla="*/ 95858 w 256"/>
              <a:gd name="T85" fmla="*/ 52137 h 228"/>
              <a:gd name="T86" fmla="*/ 107231 w 256"/>
              <a:gd name="T87" fmla="*/ 84722 h 228"/>
              <a:gd name="T88" fmla="*/ 227459 w 256"/>
              <a:gd name="T89" fmla="*/ 84722 h 228"/>
              <a:gd name="T90" fmla="*/ 235583 w 256"/>
              <a:gd name="T91" fmla="*/ 123825 h 228"/>
              <a:gd name="T92" fmla="*/ 121853 w 256"/>
              <a:gd name="T93" fmla="*/ 123825 h 228"/>
              <a:gd name="T94" fmla="*/ 157597 w 256"/>
              <a:gd name="T95" fmla="*/ 226469 h 228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</a:gdLst>
            <a:ahLst/>
            <a:cxnLst>
              <a:cxn ang="T96">
                <a:pos x="T0" y="T1"/>
              </a:cxn>
              <a:cxn ang="T97">
                <a:pos x="T2" y="T3"/>
              </a:cxn>
              <a:cxn ang="T98">
                <a:pos x="T4" y="T5"/>
              </a:cxn>
              <a:cxn ang="T99">
                <a:pos x="T6" y="T7"/>
              </a:cxn>
              <a:cxn ang="T100">
                <a:pos x="T8" y="T9"/>
              </a:cxn>
              <a:cxn ang="T101">
                <a:pos x="T10" y="T11"/>
              </a:cxn>
              <a:cxn ang="T102">
                <a:pos x="T12" y="T13"/>
              </a:cxn>
              <a:cxn ang="T103">
                <a:pos x="T14" y="T15"/>
              </a:cxn>
              <a:cxn ang="T104">
                <a:pos x="T16" y="T17"/>
              </a:cxn>
              <a:cxn ang="T105">
                <a:pos x="T18" y="T19"/>
              </a:cxn>
              <a:cxn ang="T106">
                <a:pos x="T20" y="T21"/>
              </a:cxn>
              <a:cxn ang="T107">
                <a:pos x="T22" y="T23"/>
              </a:cxn>
              <a:cxn ang="T108">
                <a:pos x="T24" y="T25"/>
              </a:cxn>
              <a:cxn ang="T109">
                <a:pos x="T26" y="T27"/>
              </a:cxn>
              <a:cxn ang="T110">
                <a:pos x="T28" y="T29"/>
              </a:cxn>
              <a:cxn ang="T111">
                <a:pos x="T30" y="T31"/>
              </a:cxn>
              <a:cxn ang="T112">
                <a:pos x="T32" y="T33"/>
              </a:cxn>
              <a:cxn ang="T113">
                <a:pos x="T34" y="T35"/>
              </a:cxn>
              <a:cxn ang="T114">
                <a:pos x="T36" y="T37"/>
              </a:cxn>
              <a:cxn ang="T115">
                <a:pos x="T38" y="T39"/>
              </a:cxn>
              <a:cxn ang="T116">
                <a:pos x="T40" y="T41"/>
              </a:cxn>
              <a:cxn ang="T117">
                <a:pos x="T42" y="T43"/>
              </a:cxn>
              <a:cxn ang="T118">
                <a:pos x="T44" y="T45"/>
              </a:cxn>
              <a:cxn ang="T119">
                <a:pos x="T46" y="T47"/>
              </a:cxn>
              <a:cxn ang="T120">
                <a:pos x="T48" y="T49"/>
              </a:cxn>
              <a:cxn ang="T121">
                <a:pos x="T50" y="T51"/>
              </a:cxn>
              <a:cxn ang="T122">
                <a:pos x="T52" y="T53"/>
              </a:cxn>
              <a:cxn ang="T123">
                <a:pos x="T54" y="T55"/>
              </a:cxn>
              <a:cxn ang="T124">
                <a:pos x="T56" y="T57"/>
              </a:cxn>
              <a:cxn ang="T125">
                <a:pos x="T58" y="T59"/>
              </a:cxn>
              <a:cxn ang="T126">
                <a:pos x="T60" y="T61"/>
              </a:cxn>
              <a:cxn ang="T127">
                <a:pos x="T62" y="T63"/>
              </a:cxn>
              <a:cxn ang="T128">
                <a:pos x="T64" y="T65"/>
              </a:cxn>
              <a:cxn ang="T129">
                <a:pos x="T66" y="T67"/>
              </a:cxn>
              <a:cxn ang="T130">
                <a:pos x="T68" y="T69"/>
              </a:cxn>
              <a:cxn ang="T131">
                <a:pos x="T70" y="T71"/>
              </a:cxn>
              <a:cxn ang="T132">
                <a:pos x="T72" y="T73"/>
              </a:cxn>
              <a:cxn ang="T133">
                <a:pos x="T74" y="T75"/>
              </a:cxn>
              <a:cxn ang="T134">
                <a:pos x="T76" y="T77"/>
              </a:cxn>
              <a:cxn ang="T135">
                <a:pos x="T78" y="T79"/>
              </a:cxn>
              <a:cxn ang="T136">
                <a:pos x="T80" y="T81"/>
              </a:cxn>
              <a:cxn ang="T137">
                <a:pos x="T82" y="T83"/>
              </a:cxn>
              <a:cxn ang="T138">
                <a:pos x="T84" y="T85"/>
              </a:cxn>
              <a:cxn ang="T139">
                <a:pos x="T86" y="T87"/>
              </a:cxn>
              <a:cxn ang="T140">
                <a:pos x="T88" y="T89"/>
              </a:cxn>
              <a:cxn ang="T141">
                <a:pos x="T90" y="T91"/>
              </a:cxn>
              <a:cxn ang="T142">
                <a:pos x="T92" y="T93"/>
              </a:cxn>
              <a:cxn ang="T143">
                <a:pos x="T94" y="T95"/>
              </a:cxn>
            </a:cxnLst>
            <a:rect l="0" t="0" r="r" b="b"/>
            <a:pathLst>
              <a:path w="256" h="228">
                <a:moveTo>
                  <a:pt x="204" y="104"/>
                </a:moveTo>
                <a:cubicBezTo>
                  <a:pt x="175" y="104"/>
                  <a:pt x="152" y="81"/>
                  <a:pt x="152" y="52"/>
                </a:cubicBezTo>
                <a:cubicBezTo>
                  <a:pt x="152" y="23"/>
                  <a:pt x="175" y="0"/>
                  <a:pt x="204" y="0"/>
                </a:cubicBezTo>
                <a:cubicBezTo>
                  <a:pt x="233" y="0"/>
                  <a:pt x="256" y="23"/>
                  <a:pt x="256" y="52"/>
                </a:cubicBezTo>
                <a:cubicBezTo>
                  <a:pt x="256" y="81"/>
                  <a:pt x="233" y="104"/>
                  <a:pt x="204" y="104"/>
                </a:cubicBezTo>
                <a:moveTo>
                  <a:pt x="228" y="28"/>
                </a:moveTo>
                <a:cubicBezTo>
                  <a:pt x="225" y="28"/>
                  <a:pt x="222" y="29"/>
                  <a:pt x="220" y="32"/>
                </a:cubicBezTo>
                <a:cubicBezTo>
                  <a:pt x="196" y="55"/>
                  <a:pt x="196" y="55"/>
                  <a:pt x="196" y="55"/>
                </a:cubicBezTo>
                <a:cubicBezTo>
                  <a:pt x="188" y="48"/>
                  <a:pt x="188" y="48"/>
                  <a:pt x="188" y="48"/>
                </a:cubicBezTo>
                <a:cubicBezTo>
                  <a:pt x="186" y="45"/>
                  <a:pt x="183" y="44"/>
                  <a:pt x="180" y="44"/>
                </a:cubicBezTo>
                <a:cubicBezTo>
                  <a:pt x="173" y="44"/>
                  <a:pt x="168" y="49"/>
                  <a:pt x="168" y="56"/>
                </a:cubicBezTo>
                <a:cubicBezTo>
                  <a:pt x="168" y="59"/>
                  <a:pt x="169" y="62"/>
                  <a:pt x="172" y="64"/>
                </a:cubicBezTo>
                <a:cubicBezTo>
                  <a:pt x="188" y="80"/>
                  <a:pt x="188" y="80"/>
                  <a:pt x="188" y="80"/>
                </a:cubicBezTo>
                <a:cubicBezTo>
                  <a:pt x="190" y="83"/>
                  <a:pt x="193" y="84"/>
                  <a:pt x="196" y="84"/>
                </a:cubicBezTo>
                <a:cubicBezTo>
                  <a:pt x="199" y="84"/>
                  <a:pt x="202" y="83"/>
                  <a:pt x="204" y="80"/>
                </a:cubicBezTo>
                <a:cubicBezTo>
                  <a:pt x="236" y="48"/>
                  <a:pt x="236" y="48"/>
                  <a:pt x="236" y="48"/>
                </a:cubicBezTo>
                <a:cubicBezTo>
                  <a:pt x="239" y="46"/>
                  <a:pt x="240" y="43"/>
                  <a:pt x="240" y="40"/>
                </a:cubicBezTo>
                <a:cubicBezTo>
                  <a:pt x="240" y="33"/>
                  <a:pt x="235" y="28"/>
                  <a:pt x="228" y="28"/>
                </a:cubicBezTo>
                <a:moveTo>
                  <a:pt x="97" y="139"/>
                </a:moveTo>
                <a:cubicBezTo>
                  <a:pt x="200" y="133"/>
                  <a:pt x="200" y="133"/>
                  <a:pt x="200" y="133"/>
                </a:cubicBezTo>
                <a:cubicBezTo>
                  <a:pt x="208" y="116"/>
                  <a:pt x="208" y="116"/>
                  <a:pt x="208" y="116"/>
                </a:cubicBezTo>
                <a:cubicBezTo>
                  <a:pt x="219" y="115"/>
                  <a:pt x="229" y="112"/>
                  <a:pt x="238" y="106"/>
                </a:cubicBezTo>
                <a:cubicBezTo>
                  <a:pt x="219" y="149"/>
                  <a:pt x="219" y="149"/>
                  <a:pt x="219" y="149"/>
                </a:cubicBezTo>
                <a:cubicBezTo>
                  <a:pt x="219" y="149"/>
                  <a:pt x="219" y="149"/>
                  <a:pt x="219" y="149"/>
                </a:cubicBezTo>
                <a:cubicBezTo>
                  <a:pt x="217" y="153"/>
                  <a:pt x="213" y="156"/>
                  <a:pt x="209" y="156"/>
                </a:cubicBezTo>
                <a:cubicBezTo>
                  <a:pt x="105" y="163"/>
                  <a:pt x="105" y="163"/>
                  <a:pt x="105" y="163"/>
                </a:cubicBezTo>
                <a:cubicBezTo>
                  <a:pt x="111" y="180"/>
                  <a:pt x="111" y="180"/>
                  <a:pt x="111" y="180"/>
                </a:cubicBezTo>
                <a:cubicBezTo>
                  <a:pt x="224" y="180"/>
                  <a:pt x="224" y="180"/>
                  <a:pt x="224" y="180"/>
                </a:cubicBezTo>
                <a:cubicBezTo>
                  <a:pt x="237" y="180"/>
                  <a:pt x="248" y="191"/>
                  <a:pt x="248" y="204"/>
                </a:cubicBezTo>
                <a:cubicBezTo>
                  <a:pt x="248" y="217"/>
                  <a:pt x="237" y="228"/>
                  <a:pt x="224" y="228"/>
                </a:cubicBezTo>
                <a:cubicBezTo>
                  <a:pt x="211" y="228"/>
                  <a:pt x="200" y="217"/>
                  <a:pt x="200" y="204"/>
                </a:cubicBezTo>
                <a:cubicBezTo>
                  <a:pt x="88" y="204"/>
                  <a:pt x="88" y="204"/>
                  <a:pt x="88" y="204"/>
                </a:cubicBezTo>
                <a:cubicBezTo>
                  <a:pt x="88" y="217"/>
                  <a:pt x="77" y="228"/>
                  <a:pt x="64" y="228"/>
                </a:cubicBezTo>
                <a:cubicBezTo>
                  <a:pt x="51" y="228"/>
                  <a:pt x="40" y="217"/>
                  <a:pt x="40" y="204"/>
                </a:cubicBezTo>
                <a:cubicBezTo>
                  <a:pt x="40" y="191"/>
                  <a:pt x="51" y="180"/>
                  <a:pt x="64" y="180"/>
                </a:cubicBezTo>
                <a:cubicBezTo>
                  <a:pt x="86" y="180"/>
                  <a:pt x="86" y="180"/>
                  <a:pt x="86" y="180"/>
                </a:cubicBezTo>
                <a:cubicBezTo>
                  <a:pt x="39" y="48"/>
                  <a:pt x="39" y="48"/>
                  <a:pt x="39" y="48"/>
                </a:cubicBezTo>
                <a:cubicBezTo>
                  <a:pt x="12" y="48"/>
                  <a:pt x="12" y="48"/>
                  <a:pt x="12" y="48"/>
                </a:cubicBezTo>
                <a:cubicBezTo>
                  <a:pt x="5" y="48"/>
                  <a:pt x="0" y="43"/>
                  <a:pt x="0" y="36"/>
                </a:cubicBezTo>
                <a:cubicBezTo>
                  <a:pt x="0" y="29"/>
                  <a:pt x="5" y="24"/>
                  <a:pt x="12" y="24"/>
                </a:cubicBezTo>
                <a:cubicBezTo>
                  <a:pt x="48" y="24"/>
                  <a:pt x="48" y="24"/>
                  <a:pt x="48" y="24"/>
                </a:cubicBezTo>
                <a:cubicBezTo>
                  <a:pt x="53" y="24"/>
                  <a:pt x="58" y="27"/>
                  <a:pt x="59" y="32"/>
                </a:cubicBezTo>
                <a:cubicBezTo>
                  <a:pt x="59" y="32"/>
                  <a:pt x="59" y="32"/>
                  <a:pt x="59" y="32"/>
                </a:cubicBezTo>
                <a:cubicBezTo>
                  <a:pt x="66" y="52"/>
                  <a:pt x="66" y="52"/>
                  <a:pt x="66" y="52"/>
                </a:cubicBezTo>
                <a:cubicBezTo>
                  <a:pt x="140" y="52"/>
                  <a:pt x="140" y="52"/>
                  <a:pt x="140" y="52"/>
                </a:cubicBezTo>
                <a:cubicBezTo>
                  <a:pt x="140" y="60"/>
                  <a:pt x="142" y="69"/>
                  <a:pt x="145" y="76"/>
                </a:cubicBezTo>
                <a:cubicBezTo>
                  <a:pt x="75" y="76"/>
                  <a:pt x="75" y="76"/>
                  <a:pt x="75" y="76"/>
                </a:cubicBezTo>
                <a:lnTo>
                  <a:pt x="97" y="13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E4682A8-B1C5-47BC-A755-2D246DFEC7F5}"/>
              </a:ext>
            </a:extLst>
          </p:cNvPr>
          <p:cNvSpPr/>
          <p:nvPr/>
        </p:nvSpPr>
        <p:spPr>
          <a:xfrm>
            <a:off x="6261747" y="967090"/>
            <a:ext cx="2611910" cy="697963"/>
          </a:xfrm>
          <a:prstGeom prst="rect">
            <a:avLst/>
          </a:prstGeom>
          <a:solidFill>
            <a:srgbClr val="326C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3">
            <a:extLst>
              <a:ext uri="{FF2B5EF4-FFF2-40B4-BE49-F238E27FC236}">
                <a16:creationId xmlns:a16="http://schemas.microsoft.com/office/drawing/2014/main" id="{67433092-CD24-44C7-9365-8A25114DDC48}"/>
              </a:ext>
            </a:extLst>
          </p:cNvPr>
          <p:cNvSpPr>
            <a:spLocks noEditPoints="1"/>
          </p:cNvSpPr>
          <p:nvPr/>
        </p:nvSpPr>
        <p:spPr bwMode="auto">
          <a:xfrm>
            <a:off x="7158539" y="717820"/>
            <a:ext cx="907390" cy="796562"/>
          </a:xfrm>
          <a:custGeom>
            <a:avLst/>
            <a:gdLst>
              <a:gd name="T0" fmla="*/ 404552 w 256"/>
              <a:gd name="T1" fmla="*/ 200493 h 224"/>
              <a:gd name="T2" fmla="*/ 216086 w 256"/>
              <a:gd name="T3" fmla="*/ 278734 h 224"/>
              <a:gd name="T4" fmla="*/ 216086 w 256"/>
              <a:gd name="T5" fmla="*/ 278734 h 224"/>
              <a:gd name="T6" fmla="*/ 199839 w 256"/>
              <a:gd name="T7" fmla="*/ 278734 h 224"/>
              <a:gd name="T8" fmla="*/ 199839 w 256"/>
              <a:gd name="T9" fmla="*/ 278734 h 224"/>
              <a:gd name="T10" fmla="*/ 11373 w 256"/>
              <a:gd name="T11" fmla="*/ 200493 h 224"/>
              <a:gd name="T12" fmla="*/ 0 w 256"/>
              <a:gd name="T13" fmla="*/ 182563 h 224"/>
              <a:gd name="T14" fmla="*/ 27620 w 256"/>
              <a:gd name="T15" fmla="*/ 164632 h 224"/>
              <a:gd name="T16" fmla="*/ 27620 w 256"/>
              <a:gd name="T17" fmla="*/ 164632 h 224"/>
              <a:gd name="T18" fmla="*/ 207963 w 256"/>
              <a:gd name="T19" fmla="*/ 239613 h 224"/>
              <a:gd name="T20" fmla="*/ 388305 w 256"/>
              <a:gd name="T21" fmla="*/ 164632 h 224"/>
              <a:gd name="T22" fmla="*/ 388305 w 256"/>
              <a:gd name="T23" fmla="*/ 164632 h 224"/>
              <a:gd name="T24" fmla="*/ 415925 w 256"/>
              <a:gd name="T25" fmla="*/ 182563 h 224"/>
              <a:gd name="T26" fmla="*/ 404552 w 256"/>
              <a:gd name="T27" fmla="*/ 115732 h 224"/>
              <a:gd name="T28" fmla="*/ 216086 w 256"/>
              <a:gd name="T29" fmla="*/ 193973 h 224"/>
              <a:gd name="T30" fmla="*/ 216086 w 256"/>
              <a:gd name="T31" fmla="*/ 193973 h 224"/>
              <a:gd name="T32" fmla="*/ 207963 w 256"/>
              <a:gd name="T33" fmla="*/ 195603 h 224"/>
              <a:gd name="T34" fmla="*/ 199839 w 256"/>
              <a:gd name="T35" fmla="*/ 193973 h 224"/>
              <a:gd name="T36" fmla="*/ 199839 w 256"/>
              <a:gd name="T37" fmla="*/ 193973 h 224"/>
              <a:gd name="T38" fmla="*/ 11373 w 256"/>
              <a:gd name="T39" fmla="*/ 115732 h 224"/>
              <a:gd name="T40" fmla="*/ 11373 w 256"/>
              <a:gd name="T41" fmla="*/ 79871 h 224"/>
              <a:gd name="T42" fmla="*/ 199839 w 256"/>
              <a:gd name="T43" fmla="*/ 1630 h 224"/>
              <a:gd name="T44" fmla="*/ 199839 w 256"/>
              <a:gd name="T45" fmla="*/ 1630 h 224"/>
              <a:gd name="T46" fmla="*/ 207963 w 256"/>
              <a:gd name="T47" fmla="*/ 0 h 224"/>
              <a:gd name="T48" fmla="*/ 216086 w 256"/>
              <a:gd name="T49" fmla="*/ 1630 h 224"/>
              <a:gd name="T50" fmla="*/ 216086 w 256"/>
              <a:gd name="T51" fmla="*/ 1630 h 224"/>
              <a:gd name="T52" fmla="*/ 404552 w 256"/>
              <a:gd name="T53" fmla="*/ 79871 h 224"/>
              <a:gd name="T54" fmla="*/ 404552 w 256"/>
              <a:gd name="T55" fmla="*/ 115732 h 224"/>
              <a:gd name="T56" fmla="*/ 27620 w 256"/>
              <a:gd name="T57" fmla="*/ 249393 h 224"/>
              <a:gd name="T58" fmla="*/ 27620 w 256"/>
              <a:gd name="T59" fmla="*/ 249393 h 224"/>
              <a:gd name="T60" fmla="*/ 207963 w 256"/>
              <a:gd name="T61" fmla="*/ 324374 h 224"/>
              <a:gd name="T62" fmla="*/ 388305 w 256"/>
              <a:gd name="T63" fmla="*/ 249393 h 224"/>
              <a:gd name="T64" fmla="*/ 388305 w 256"/>
              <a:gd name="T65" fmla="*/ 249393 h 224"/>
              <a:gd name="T66" fmla="*/ 415925 w 256"/>
              <a:gd name="T67" fmla="*/ 267324 h 224"/>
              <a:gd name="T68" fmla="*/ 404552 w 256"/>
              <a:gd name="T69" fmla="*/ 285254 h 224"/>
              <a:gd name="T70" fmla="*/ 216086 w 256"/>
              <a:gd name="T71" fmla="*/ 363495 h 224"/>
              <a:gd name="T72" fmla="*/ 216086 w 256"/>
              <a:gd name="T73" fmla="*/ 363495 h 224"/>
              <a:gd name="T74" fmla="*/ 199839 w 256"/>
              <a:gd name="T75" fmla="*/ 363495 h 224"/>
              <a:gd name="T76" fmla="*/ 199839 w 256"/>
              <a:gd name="T77" fmla="*/ 363495 h 224"/>
              <a:gd name="T78" fmla="*/ 11373 w 256"/>
              <a:gd name="T79" fmla="*/ 285254 h 224"/>
              <a:gd name="T80" fmla="*/ 0 w 256"/>
              <a:gd name="T81" fmla="*/ 267324 h 224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</a:gdLst>
            <a:ahLst/>
            <a:cxnLst>
              <a:cxn ang="T82">
                <a:pos x="T0" y="T1"/>
              </a:cxn>
              <a:cxn ang="T83">
                <a:pos x="T2" y="T3"/>
              </a:cxn>
              <a:cxn ang="T84">
                <a:pos x="T4" y="T5"/>
              </a:cxn>
              <a:cxn ang="T85">
                <a:pos x="T6" y="T7"/>
              </a:cxn>
              <a:cxn ang="T86">
                <a:pos x="T8" y="T9"/>
              </a:cxn>
              <a:cxn ang="T87">
                <a:pos x="T10" y="T11"/>
              </a:cxn>
              <a:cxn ang="T88">
                <a:pos x="T12" y="T13"/>
              </a:cxn>
              <a:cxn ang="T89">
                <a:pos x="T14" y="T15"/>
              </a:cxn>
              <a:cxn ang="T90">
                <a:pos x="T16" y="T17"/>
              </a:cxn>
              <a:cxn ang="T91">
                <a:pos x="T18" y="T19"/>
              </a:cxn>
              <a:cxn ang="T92">
                <a:pos x="T20" y="T21"/>
              </a:cxn>
              <a:cxn ang="T93">
                <a:pos x="T22" y="T23"/>
              </a:cxn>
              <a:cxn ang="T94">
                <a:pos x="T24" y="T25"/>
              </a:cxn>
              <a:cxn ang="T95">
                <a:pos x="T26" y="T27"/>
              </a:cxn>
              <a:cxn ang="T96">
                <a:pos x="T28" y="T29"/>
              </a:cxn>
              <a:cxn ang="T97">
                <a:pos x="T30" y="T31"/>
              </a:cxn>
              <a:cxn ang="T98">
                <a:pos x="T32" y="T33"/>
              </a:cxn>
              <a:cxn ang="T99">
                <a:pos x="T34" y="T35"/>
              </a:cxn>
              <a:cxn ang="T100">
                <a:pos x="T36" y="T37"/>
              </a:cxn>
              <a:cxn ang="T101">
                <a:pos x="T38" y="T39"/>
              </a:cxn>
              <a:cxn ang="T102">
                <a:pos x="T40" y="T41"/>
              </a:cxn>
              <a:cxn ang="T103">
                <a:pos x="T42" y="T43"/>
              </a:cxn>
              <a:cxn ang="T104">
                <a:pos x="T44" y="T45"/>
              </a:cxn>
              <a:cxn ang="T105">
                <a:pos x="T46" y="T47"/>
              </a:cxn>
              <a:cxn ang="T106">
                <a:pos x="T48" y="T49"/>
              </a:cxn>
              <a:cxn ang="T107">
                <a:pos x="T50" y="T51"/>
              </a:cxn>
              <a:cxn ang="T108">
                <a:pos x="T52" y="T53"/>
              </a:cxn>
              <a:cxn ang="T109">
                <a:pos x="T54" y="T55"/>
              </a:cxn>
              <a:cxn ang="T110">
                <a:pos x="T56" y="T57"/>
              </a:cxn>
              <a:cxn ang="T111">
                <a:pos x="T58" y="T59"/>
              </a:cxn>
              <a:cxn ang="T112">
                <a:pos x="T60" y="T61"/>
              </a:cxn>
              <a:cxn ang="T113">
                <a:pos x="T62" y="T63"/>
              </a:cxn>
              <a:cxn ang="T114">
                <a:pos x="T64" y="T65"/>
              </a:cxn>
              <a:cxn ang="T115">
                <a:pos x="T66" y="T67"/>
              </a:cxn>
              <a:cxn ang="T116">
                <a:pos x="T68" y="T69"/>
              </a:cxn>
              <a:cxn ang="T117">
                <a:pos x="T70" y="T71"/>
              </a:cxn>
              <a:cxn ang="T118">
                <a:pos x="T72" y="T73"/>
              </a:cxn>
              <a:cxn ang="T119">
                <a:pos x="T74" y="T75"/>
              </a:cxn>
              <a:cxn ang="T120">
                <a:pos x="T76" y="T77"/>
              </a:cxn>
              <a:cxn ang="T121">
                <a:pos x="T78" y="T79"/>
              </a:cxn>
              <a:cxn ang="T122">
                <a:pos x="T80" y="T81"/>
              </a:cxn>
            </a:cxnLst>
            <a:rect l="0" t="0" r="r" b="b"/>
            <a:pathLst>
              <a:path w="256" h="224">
                <a:moveTo>
                  <a:pt x="249" y="123"/>
                </a:moveTo>
                <a:cubicBezTo>
                  <a:pt x="249" y="123"/>
                  <a:pt x="249" y="123"/>
                  <a:pt x="249" y="123"/>
                </a:cubicBezTo>
                <a:cubicBezTo>
                  <a:pt x="133" y="171"/>
                  <a:pt x="133" y="171"/>
                  <a:pt x="133" y="171"/>
                </a:cubicBezTo>
                <a:cubicBezTo>
                  <a:pt x="133" y="171"/>
                  <a:pt x="133" y="171"/>
                  <a:pt x="133" y="171"/>
                </a:cubicBezTo>
                <a:cubicBezTo>
                  <a:pt x="133" y="171"/>
                  <a:pt x="133" y="171"/>
                  <a:pt x="133" y="171"/>
                </a:cubicBezTo>
                <a:cubicBezTo>
                  <a:pt x="133" y="171"/>
                  <a:pt x="133" y="171"/>
                  <a:pt x="133" y="171"/>
                </a:cubicBezTo>
                <a:cubicBezTo>
                  <a:pt x="131" y="172"/>
                  <a:pt x="130" y="172"/>
                  <a:pt x="128" y="172"/>
                </a:cubicBezTo>
                <a:cubicBezTo>
                  <a:pt x="126" y="172"/>
                  <a:pt x="125" y="172"/>
                  <a:pt x="123" y="171"/>
                </a:cubicBezTo>
                <a:cubicBezTo>
                  <a:pt x="123" y="171"/>
                  <a:pt x="123" y="171"/>
                  <a:pt x="123" y="171"/>
                </a:cubicBezTo>
                <a:cubicBezTo>
                  <a:pt x="123" y="171"/>
                  <a:pt x="123" y="171"/>
                  <a:pt x="123" y="171"/>
                </a:cubicBezTo>
                <a:cubicBezTo>
                  <a:pt x="123" y="171"/>
                  <a:pt x="123" y="171"/>
                  <a:pt x="123" y="171"/>
                </a:cubicBezTo>
                <a:cubicBezTo>
                  <a:pt x="7" y="123"/>
                  <a:pt x="7" y="123"/>
                  <a:pt x="7" y="123"/>
                </a:cubicBezTo>
                <a:cubicBezTo>
                  <a:pt x="7" y="123"/>
                  <a:pt x="7" y="123"/>
                  <a:pt x="7" y="123"/>
                </a:cubicBezTo>
                <a:cubicBezTo>
                  <a:pt x="3" y="121"/>
                  <a:pt x="0" y="117"/>
                  <a:pt x="0" y="112"/>
                </a:cubicBezTo>
                <a:cubicBezTo>
                  <a:pt x="0" y="105"/>
                  <a:pt x="5" y="100"/>
                  <a:pt x="12" y="100"/>
                </a:cubicBezTo>
                <a:cubicBezTo>
                  <a:pt x="14" y="100"/>
                  <a:pt x="15" y="100"/>
                  <a:pt x="17" y="101"/>
                </a:cubicBezTo>
                <a:cubicBezTo>
                  <a:pt x="17" y="101"/>
                  <a:pt x="17" y="101"/>
                  <a:pt x="17" y="101"/>
                </a:cubicBezTo>
                <a:cubicBezTo>
                  <a:pt x="17" y="101"/>
                  <a:pt x="17" y="101"/>
                  <a:pt x="17" y="101"/>
                </a:cubicBezTo>
                <a:cubicBezTo>
                  <a:pt x="17" y="101"/>
                  <a:pt x="17" y="101"/>
                  <a:pt x="17" y="101"/>
                </a:cubicBezTo>
                <a:cubicBezTo>
                  <a:pt x="128" y="147"/>
                  <a:pt x="128" y="147"/>
                  <a:pt x="128" y="147"/>
                </a:cubicBezTo>
                <a:cubicBezTo>
                  <a:pt x="239" y="101"/>
                  <a:pt x="239" y="101"/>
                  <a:pt x="239" y="101"/>
                </a:cubicBezTo>
                <a:cubicBezTo>
                  <a:pt x="239" y="101"/>
                  <a:pt x="239" y="101"/>
                  <a:pt x="239" y="101"/>
                </a:cubicBezTo>
                <a:cubicBezTo>
                  <a:pt x="239" y="101"/>
                  <a:pt x="239" y="101"/>
                  <a:pt x="239" y="101"/>
                </a:cubicBezTo>
                <a:cubicBezTo>
                  <a:pt x="239" y="101"/>
                  <a:pt x="239" y="101"/>
                  <a:pt x="239" y="101"/>
                </a:cubicBezTo>
                <a:cubicBezTo>
                  <a:pt x="241" y="100"/>
                  <a:pt x="242" y="100"/>
                  <a:pt x="244" y="100"/>
                </a:cubicBezTo>
                <a:cubicBezTo>
                  <a:pt x="251" y="100"/>
                  <a:pt x="256" y="105"/>
                  <a:pt x="256" y="112"/>
                </a:cubicBezTo>
                <a:cubicBezTo>
                  <a:pt x="256" y="117"/>
                  <a:pt x="253" y="121"/>
                  <a:pt x="249" y="123"/>
                </a:cubicBezTo>
                <a:moveTo>
                  <a:pt x="249" y="71"/>
                </a:moveTo>
                <a:cubicBezTo>
                  <a:pt x="249" y="71"/>
                  <a:pt x="249" y="71"/>
                  <a:pt x="249" y="71"/>
                </a:cubicBezTo>
                <a:cubicBezTo>
                  <a:pt x="133" y="119"/>
                  <a:pt x="133" y="119"/>
                  <a:pt x="133" y="119"/>
                </a:cubicBezTo>
                <a:cubicBezTo>
                  <a:pt x="133" y="119"/>
                  <a:pt x="133" y="119"/>
                  <a:pt x="133" y="119"/>
                </a:cubicBezTo>
                <a:cubicBezTo>
                  <a:pt x="133" y="119"/>
                  <a:pt x="133" y="119"/>
                  <a:pt x="133" y="119"/>
                </a:cubicBezTo>
                <a:cubicBezTo>
                  <a:pt x="133" y="119"/>
                  <a:pt x="133" y="119"/>
                  <a:pt x="133" y="119"/>
                </a:cubicBezTo>
                <a:cubicBezTo>
                  <a:pt x="131" y="120"/>
                  <a:pt x="130" y="120"/>
                  <a:pt x="128" y="120"/>
                </a:cubicBezTo>
                <a:cubicBezTo>
                  <a:pt x="126" y="120"/>
                  <a:pt x="125" y="120"/>
                  <a:pt x="123" y="119"/>
                </a:cubicBezTo>
                <a:cubicBezTo>
                  <a:pt x="123" y="119"/>
                  <a:pt x="123" y="119"/>
                  <a:pt x="123" y="119"/>
                </a:cubicBezTo>
                <a:cubicBezTo>
                  <a:pt x="123" y="119"/>
                  <a:pt x="123" y="119"/>
                  <a:pt x="123" y="119"/>
                </a:cubicBezTo>
                <a:cubicBezTo>
                  <a:pt x="123" y="119"/>
                  <a:pt x="123" y="119"/>
                  <a:pt x="123" y="119"/>
                </a:cubicBezTo>
                <a:cubicBezTo>
                  <a:pt x="7" y="71"/>
                  <a:pt x="7" y="71"/>
                  <a:pt x="7" y="71"/>
                </a:cubicBezTo>
                <a:cubicBezTo>
                  <a:pt x="7" y="71"/>
                  <a:pt x="7" y="71"/>
                  <a:pt x="7" y="71"/>
                </a:cubicBezTo>
                <a:cubicBezTo>
                  <a:pt x="3" y="69"/>
                  <a:pt x="0" y="65"/>
                  <a:pt x="0" y="60"/>
                </a:cubicBezTo>
                <a:cubicBezTo>
                  <a:pt x="0" y="55"/>
                  <a:pt x="3" y="51"/>
                  <a:pt x="7" y="49"/>
                </a:cubicBezTo>
                <a:cubicBezTo>
                  <a:pt x="7" y="49"/>
                  <a:pt x="7" y="49"/>
                  <a:pt x="7" y="49"/>
                </a:cubicBezTo>
                <a:cubicBezTo>
                  <a:pt x="123" y="1"/>
                  <a:pt x="123" y="1"/>
                  <a:pt x="123" y="1"/>
                </a:cubicBezTo>
                <a:cubicBezTo>
                  <a:pt x="123" y="1"/>
                  <a:pt x="123" y="1"/>
                  <a:pt x="123" y="1"/>
                </a:cubicBezTo>
                <a:cubicBezTo>
                  <a:pt x="123" y="1"/>
                  <a:pt x="123" y="1"/>
                  <a:pt x="123" y="1"/>
                </a:cubicBezTo>
                <a:cubicBezTo>
                  <a:pt x="123" y="1"/>
                  <a:pt x="123" y="1"/>
                  <a:pt x="123" y="1"/>
                </a:cubicBezTo>
                <a:cubicBezTo>
                  <a:pt x="125" y="0"/>
                  <a:pt x="126" y="0"/>
                  <a:pt x="128" y="0"/>
                </a:cubicBezTo>
                <a:cubicBezTo>
                  <a:pt x="130" y="0"/>
                  <a:pt x="131" y="0"/>
                  <a:pt x="133" y="1"/>
                </a:cubicBezTo>
                <a:cubicBezTo>
                  <a:pt x="133" y="1"/>
                  <a:pt x="133" y="1"/>
                  <a:pt x="133" y="1"/>
                </a:cubicBezTo>
                <a:cubicBezTo>
                  <a:pt x="133" y="1"/>
                  <a:pt x="133" y="1"/>
                  <a:pt x="133" y="1"/>
                </a:cubicBezTo>
                <a:cubicBezTo>
                  <a:pt x="133" y="1"/>
                  <a:pt x="133" y="1"/>
                  <a:pt x="133" y="1"/>
                </a:cubicBezTo>
                <a:cubicBezTo>
                  <a:pt x="249" y="49"/>
                  <a:pt x="249" y="49"/>
                  <a:pt x="249" y="49"/>
                </a:cubicBezTo>
                <a:cubicBezTo>
                  <a:pt x="249" y="49"/>
                  <a:pt x="249" y="49"/>
                  <a:pt x="249" y="49"/>
                </a:cubicBezTo>
                <a:cubicBezTo>
                  <a:pt x="253" y="51"/>
                  <a:pt x="256" y="55"/>
                  <a:pt x="256" y="60"/>
                </a:cubicBezTo>
                <a:cubicBezTo>
                  <a:pt x="256" y="65"/>
                  <a:pt x="253" y="69"/>
                  <a:pt x="249" y="71"/>
                </a:cubicBezTo>
                <a:moveTo>
                  <a:pt x="12" y="152"/>
                </a:moveTo>
                <a:cubicBezTo>
                  <a:pt x="14" y="152"/>
                  <a:pt x="15" y="152"/>
                  <a:pt x="17" y="153"/>
                </a:cubicBezTo>
                <a:cubicBezTo>
                  <a:pt x="17" y="153"/>
                  <a:pt x="17" y="153"/>
                  <a:pt x="17" y="153"/>
                </a:cubicBezTo>
                <a:cubicBezTo>
                  <a:pt x="17" y="153"/>
                  <a:pt x="17" y="153"/>
                  <a:pt x="17" y="153"/>
                </a:cubicBezTo>
                <a:cubicBezTo>
                  <a:pt x="17" y="153"/>
                  <a:pt x="17" y="153"/>
                  <a:pt x="17" y="153"/>
                </a:cubicBezTo>
                <a:cubicBezTo>
                  <a:pt x="128" y="199"/>
                  <a:pt x="128" y="199"/>
                  <a:pt x="128" y="199"/>
                </a:cubicBezTo>
                <a:cubicBezTo>
                  <a:pt x="239" y="153"/>
                  <a:pt x="239" y="153"/>
                  <a:pt x="239" y="153"/>
                </a:cubicBezTo>
                <a:cubicBezTo>
                  <a:pt x="239" y="153"/>
                  <a:pt x="239" y="153"/>
                  <a:pt x="239" y="153"/>
                </a:cubicBezTo>
                <a:cubicBezTo>
                  <a:pt x="239" y="153"/>
                  <a:pt x="239" y="153"/>
                  <a:pt x="239" y="153"/>
                </a:cubicBezTo>
                <a:cubicBezTo>
                  <a:pt x="239" y="153"/>
                  <a:pt x="239" y="153"/>
                  <a:pt x="239" y="153"/>
                </a:cubicBezTo>
                <a:cubicBezTo>
                  <a:pt x="241" y="152"/>
                  <a:pt x="242" y="152"/>
                  <a:pt x="244" y="152"/>
                </a:cubicBezTo>
                <a:cubicBezTo>
                  <a:pt x="251" y="152"/>
                  <a:pt x="256" y="157"/>
                  <a:pt x="256" y="164"/>
                </a:cubicBezTo>
                <a:cubicBezTo>
                  <a:pt x="256" y="169"/>
                  <a:pt x="253" y="173"/>
                  <a:pt x="249" y="175"/>
                </a:cubicBezTo>
                <a:cubicBezTo>
                  <a:pt x="249" y="175"/>
                  <a:pt x="249" y="175"/>
                  <a:pt x="249" y="175"/>
                </a:cubicBezTo>
                <a:cubicBezTo>
                  <a:pt x="133" y="223"/>
                  <a:pt x="133" y="223"/>
                  <a:pt x="133" y="223"/>
                </a:cubicBezTo>
                <a:cubicBezTo>
                  <a:pt x="133" y="223"/>
                  <a:pt x="133" y="223"/>
                  <a:pt x="133" y="223"/>
                </a:cubicBezTo>
                <a:cubicBezTo>
                  <a:pt x="133" y="223"/>
                  <a:pt x="133" y="223"/>
                  <a:pt x="133" y="223"/>
                </a:cubicBezTo>
                <a:cubicBezTo>
                  <a:pt x="133" y="223"/>
                  <a:pt x="133" y="223"/>
                  <a:pt x="133" y="223"/>
                </a:cubicBezTo>
                <a:cubicBezTo>
                  <a:pt x="131" y="224"/>
                  <a:pt x="130" y="224"/>
                  <a:pt x="128" y="224"/>
                </a:cubicBezTo>
                <a:cubicBezTo>
                  <a:pt x="126" y="224"/>
                  <a:pt x="125" y="224"/>
                  <a:pt x="123" y="223"/>
                </a:cubicBezTo>
                <a:cubicBezTo>
                  <a:pt x="123" y="223"/>
                  <a:pt x="123" y="223"/>
                  <a:pt x="123" y="223"/>
                </a:cubicBezTo>
                <a:cubicBezTo>
                  <a:pt x="123" y="223"/>
                  <a:pt x="123" y="223"/>
                  <a:pt x="123" y="223"/>
                </a:cubicBezTo>
                <a:cubicBezTo>
                  <a:pt x="123" y="223"/>
                  <a:pt x="123" y="223"/>
                  <a:pt x="123" y="223"/>
                </a:cubicBezTo>
                <a:cubicBezTo>
                  <a:pt x="7" y="175"/>
                  <a:pt x="7" y="175"/>
                  <a:pt x="7" y="175"/>
                </a:cubicBezTo>
                <a:cubicBezTo>
                  <a:pt x="7" y="175"/>
                  <a:pt x="7" y="175"/>
                  <a:pt x="7" y="175"/>
                </a:cubicBezTo>
                <a:cubicBezTo>
                  <a:pt x="3" y="173"/>
                  <a:pt x="0" y="169"/>
                  <a:pt x="0" y="164"/>
                </a:cubicBezTo>
                <a:cubicBezTo>
                  <a:pt x="0" y="157"/>
                  <a:pt x="5" y="152"/>
                  <a:pt x="12" y="152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5971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dir="d"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25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5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"/>
                            </p:stCondLst>
                            <p:childTnLst>
                              <p:par>
                                <p:cTn id="5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25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25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25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000"/>
                            </p:stCondLst>
                            <p:childTnLst>
                              <p:par>
                                <p:cTn id="7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25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25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25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build="p"/>
      <p:bldP spid="39" grpId="0" build="p"/>
      <p:bldP spid="42" grpId="0" build="p"/>
      <p:bldP spid="31" grpId="0" build="p"/>
      <p:bldP spid="32" grpId="0" build="p"/>
      <p:bldP spid="35" grpId="0" build="p"/>
      <p:bldP spid="38" grpId="0" build="p"/>
      <p:bldP spid="41" grpId="0" build="p"/>
      <p:bldP spid="17" grpId="0" animBg="1"/>
      <p:bldP spid="18" grpId="0" animBg="1"/>
      <p:bldP spid="19" grpId="0" animBg="1"/>
      <p:bldP spid="1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6C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86BAD6D-784D-4EFE-9E52-A1C0001518E3}"/>
              </a:ext>
            </a:extLst>
          </p:cNvPr>
          <p:cNvSpPr/>
          <p:nvPr/>
        </p:nvSpPr>
        <p:spPr>
          <a:xfrm>
            <a:off x="1579245" y="2706370"/>
            <a:ext cx="1699260" cy="1699260"/>
          </a:xfrm>
          <a:prstGeom prst="roundRect">
            <a:avLst>
              <a:gd name="adj" fmla="val 13542"/>
            </a:avLst>
          </a:prstGeom>
          <a:solidFill>
            <a:srgbClr val="3E8EFD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82CA384-38E7-4495-AC90-FAEF55582546}"/>
              </a:ext>
            </a:extLst>
          </p:cNvPr>
          <p:cNvSpPr/>
          <p:nvPr/>
        </p:nvSpPr>
        <p:spPr>
          <a:xfrm>
            <a:off x="1355725" y="2489200"/>
            <a:ext cx="2133600" cy="2133600"/>
          </a:xfrm>
          <a:prstGeom prst="roundRect">
            <a:avLst>
              <a:gd name="adj" fmla="val 13542"/>
            </a:avLst>
          </a:prstGeom>
          <a:noFill/>
          <a:ln w="57150">
            <a:solidFill>
              <a:srgbClr val="3E8E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5271573-676F-49A1-9322-E5C6088F2B3F}"/>
              </a:ext>
            </a:extLst>
          </p:cNvPr>
          <p:cNvSpPr/>
          <p:nvPr/>
        </p:nvSpPr>
        <p:spPr>
          <a:xfrm>
            <a:off x="5054600" y="2489200"/>
            <a:ext cx="2133600" cy="2133600"/>
          </a:xfrm>
          <a:prstGeom prst="roundRect">
            <a:avLst>
              <a:gd name="adj" fmla="val 13542"/>
            </a:avLst>
          </a:prstGeom>
          <a:noFill/>
          <a:ln w="57150">
            <a:solidFill>
              <a:srgbClr val="3E8E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71B8AA8-F0CE-44E7-9EF0-FB05815D2C88}"/>
              </a:ext>
            </a:extLst>
          </p:cNvPr>
          <p:cNvSpPr/>
          <p:nvPr/>
        </p:nvSpPr>
        <p:spPr>
          <a:xfrm>
            <a:off x="5271770" y="2706370"/>
            <a:ext cx="1699260" cy="1699260"/>
          </a:xfrm>
          <a:prstGeom prst="roundRect">
            <a:avLst>
              <a:gd name="adj" fmla="val 13542"/>
            </a:avLst>
          </a:prstGeom>
          <a:solidFill>
            <a:srgbClr val="3E8EFD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3C894850-D380-47EC-B100-953BF917B11C}"/>
              </a:ext>
            </a:extLst>
          </p:cNvPr>
          <p:cNvSpPr/>
          <p:nvPr/>
        </p:nvSpPr>
        <p:spPr>
          <a:xfrm>
            <a:off x="8696325" y="2489200"/>
            <a:ext cx="2133600" cy="2133600"/>
          </a:xfrm>
          <a:prstGeom prst="roundRect">
            <a:avLst>
              <a:gd name="adj" fmla="val 13542"/>
            </a:avLst>
          </a:prstGeom>
          <a:noFill/>
          <a:ln w="57150">
            <a:solidFill>
              <a:srgbClr val="3E8E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9415BA9-1A80-4A0A-B4A0-06A73143EA31}"/>
              </a:ext>
            </a:extLst>
          </p:cNvPr>
          <p:cNvSpPr/>
          <p:nvPr/>
        </p:nvSpPr>
        <p:spPr>
          <a:xfrm>
            <a:off x="8913495" y="2706370"/>
            <a:ext cx="1699260" cy="1699260"/>
          </a:xfrm>
          <a:prstGeom prst="roundRect">
            <a:avLst>
              <a:gd name="adj" fmla="val 13542"/>
            </a:avLst>
          </a:prstGeom>
          <a:solidFill>
            <a:srgbClr val="3E8EFD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A6C3FF6-F963-4241-A1CC-9DB95D450544}"/>
              </a:ext>
            </a:extLst>
          </p:cNvPr>
          <p:cNvSpPr txBox="1"/>
          <p:nvPr/>
        </p:nvSpPr>
        <p:spPr>
          <a:xfrm>
            <a:off x="2738355" y="276051"/>
            <a:ext cx="67152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solidFill>
                  <a:schemeClr val="bg1"/>
                </a:solidFill>
                <a:latin typeface="Tw Cen MT" panose="020B0602020104020603" pitchFamily="34" charset="0"/>
              </a:rPr>
              <a:t>ADVANTAGES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40F786-DD7F-4EBA-AA9E-23A545F0C603}"/>
              </a:ext>
            </a:extLst>
          </p:cNvPr>
          <p:cNvSpPr txBox="1"/>
          <p:nvPr/>
        </p:nvSpPr>
        <p:spPr>
          <a:xfrm>
            <a:off x="2308485" y="1100371"/>
            <a:ext cx="76197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w Cen MT" panose="020B0602020104020603" pitchFamily="34" charset="0"/>
              </a:rPr>
              <a:t>Advantages include faster release cycles, improved code quality, reduced risk of errors, and enhanced collaboration between development and operations teams.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6CA7D19-D67C-498A-A569-7AFB808C58EB}"/>
              </a:ext>
            </a:extLst>
          </p:cNvPr>
          <p:cNvGrpSpPr/>
          <p:nvPr/>
        </p:nvGrpSpPr>
        <p:grpSpPr>
          <a:xfrm>
            <a:off x="5624712" y="3122883"/>
            <a:ext cx="993374" cy="867930"/>
            <a:chOff x="6357938" y="3535363"/>
            <a:chExt cx="465138" cy="406400"/>
          </a:xfrm>
          <a:solidFill>
            <a:schemeClr val="bg1"/>
          </a:solidFill>
        </p:grpSpPr>
        <p:sp>
          <p:nvSpPr>
            <p:cNvPr id="15" name="AutoShape 43">
              <a:extLst>
                <a:ext uri="{FF2B5EF4-FFF2-40B4-BE49-F238E27FC236}">
                  <a16:creationId xmlns:a16="http://schemas.microsoft.com/office/drawing/2014/main" id="{94508121-5657-49A2-9243-BFD64899AC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7938" y="3535363"/>
              <a:ext cx="465138" cy="3341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951" y="9367"/>
                  </a:moveTo>
                  <a:cubicBezTo>
                    <a:pt x="10901" y="9383"/>
                    <a:pt x="10851" y="9391"/>
                    <a:pt x="10800" y="9391"/>
                  </a:cubicBezTo>
                  <a:cubicBezTo>
                    <a:pt x="10748" y="9391"/>
                    <a:pt x="10698" y="9383"/>
                    <a:pt x="10648" y="9367"/>
                  </a:cubicBezTo>
                  <a:lnTo>
                    <a:pt x="1873" y="6550"/>
                  </a:lnTo>
                  <a:cubicBezTo>
                    <a:pt x="1566" y="6452"/>
                    <a:pt x="1349" y="6072"/>
                    <a:pt x="1349" y="5634"/>
                  </a:cubicBezTo>
                  <a:cubicBezTo>
                    <a:pt x="1349" y="5197"/>
                    <a:pt x="1566" y="4817"/>
                    <a:pt x="1873" y="4719"/>
                  </a:cubicBezTo>
                  <a:lnTo>
                    <a:pt x="10648" y="1902"/>
                  </a:lnTo>
                  <a:cubicBezTo>
                    <a:pt x="10698" y="1886"/>
                    <a:pt x="10748" y="1878"/>
                    <a:pt x="10800" y="1878"/>
                  </a:cubicBezTo>
                  <a:cubicBezTo>
                    <a:pt x="10851" y="1878"/>
                    <a:pt x="10901" y="1886"/>
                    <a:pt x="10951" y="1902"/>
                  </a:cubicBezTo>
                  <a:lnTo>
                    <a:pt x="19726" y="4719"/>
                  </a:lnTo>
                  <a:cubicBezTo>
                    <a:pt x="20033" y="4817"/>
                    <a:pt x="20249" y="5197"/>
                    <a:pt x="20249" y="5634"/>
                  </a:cubicBezTo>
                  <a:cubicBezTo>
                    <a:pt x="20249" y="6072"/>
                    <a:pt x="20033" y="6452"/>
                    <a:pt x="19726" y="6550"/>
                  </a:cubicBezTo>
                  <a:cubicBezTo>
                    <a:pt x="19726" y="6550"/>
                    <a:pt x="10951" y="9367"/>
                    <a:pt x="10951" y="9367"/>
                  </a:cubicBezTo>
                  <a:close/>
                  <a:moveTo>
                    <a:pt x="16874" y="16904"/>
                  </a:moveTo>
                  <a:cubicBezTo>
                    <a:pt x="16874" y="17942"/>
                    <a:pt x="14849" y="19721"/>
                    <a:pt x="10800" y="19721"/>
                  </a:cubicBezTo>
                  <a:cubicBezTo>
                    <a:pt x="6749" y="19721"/>
                    <a:pt x="4724" y="17942"/>
                    <a:pt x="4724" y="16904"/>
                  </a:cubicBezTo>
                  <a:lnTo>
                    <a:pt x="4724" y="9394"/>
                  </a:lnTo>
                  <a:lnTo>
                    <a:pt x="10353" y="11200"/>
                  </a:lnTo>
                  <a:cubicBezTo>
                    <a:pt x="10501" y="11246"/>
                    <a:pt x="10651" y="11269"/>
                    <a:pt x="10800" y="11269"/>
                  </a:cubicBezTo>
                  <a:cubicBezTo>
                    <a:pt x="10949" y="11269"/>
                    <a:pt x="11098" y="11246"/>
                    <a:pt x="11255" y="11198"/>
                  </a:cubicBezTo>
                  <a:lnTo>
                    <a:pt x="16874" y="9394"/>
                  </a:lnTo>
                  <a:cubicBezTo>
                    <a:pt x="16874" y="9394"/>
                    <a:pt x="16874" y="16904"/>
                    <a:pt x="16874" y="16904"/>
                  </a:cubicBezTo>
                  <a:close/>
                  <a:moveTo>
                    <a:pt x="21600" y="5634"/>
                  </a:moveTo>
                  <a:cubicBezTo>
                    <a:pt x="21600" y="4314"/>
                    <a:pt x="20954" y="3185"/>
                    <a:pt x="20030" y="2888"/>
                  </a:cubicBezTo>
                  <a:lnTo>
                    <a:pt x="11246" y="68"/>
                  </a:lnTo>
                  <a:cubicBezTo>
                    <a:pt x="11098" y="22"/>
                    <a:pt x="10949" y="0"/>
                    <a:pt x="10800" y="0"/>
                  </a:cubicBezTo>
                  <a:cubicBezTo>
                    <a:pt x="10651" y="0"/>
                    <a:pt x="10501" y="22"/>
                    <a:pt x="10344" y="71"/>
                  </a:cubicBezTo>
                  <a:lnTo>
                    <a:pt x="1570" y="2888"/>
                  </a:lnTo>
                  <a:cubicBezTo>
                    <a:pt x="645" y="3185"/>
                    <a:pt x="0" y="4314"/>
                    <a:pt x="0" y="5634"/>
                  </a:cubicBezTo>
                  <a:cubicBezTo>
                    <a:pt x="0" y="6955"/>
                    <a:pt x="645" y="8084"/>
                    <a:pt x="1569" y="8380"/>
                  </a:cubicBezTo>
                  <a:lnTo>
                    <a:pt x="3374" y="8960"/>
                  </a:lnTo>
                  <a:lnTo>
                    <a:pt x="3374" y="16904"/>
                  </a:lnTo>
                  <a:cubicBezTo>
                    <a:pt x="3374" y="19397"/>
                    <a:pt x="5425" y="21600"/>
                    <a:pt x="10800" y="21600"/>
                  </a:cubicBezTo>
                  <a:cubicBezTo>
                    <a:pt x="16174" y="21600"/>
                    <a:pt x="18224" y="19397"/>
                    <a:pt x="18224" y="16904"/>
                  </a:cubicBezTo>
                  <a:lnTo>
                    <a:pt x="18224" y="8960"/>
                  </a:lnTo>
                  <a:lnTo>
                    <a:pt x="20030" y="8380"/>
                  </a:lnTo>
                  <a:cubicBezTo>
                    <a:pt x="20954" y="8084"/>
                    <a:pt x="21600" y="6955"/>
                    <a:pt x="21600" y="563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16" name="AutoShape 44">
              <a:extLst>
                <a:ext uri="{FF2B5EF4-FFF2-40B4-BE49-F238E27FC236}">
                  <a16:creationId xmlns:a16="http://schemas.microsoft.com/office/drawing/2014/main" id="{DACA2D4D-20A1-4F28-A113-DCDBCAC9845B}"/>
                </a:ext>
              </a:extLst>
            </p:cNvPr>
            <p:cNvSpPr>
              <a:spLocks/>
            </p:cNvSpPr>
            <p:nvPr/>
          </p:nvSpPr>
          <p:spPr bwMode="auto">
            <a:xfrm>
              <a:off x="6779419" y="3680619"/>
              <a:ext cx="28575" cy="15954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1963"/>
                  </a:moveTo>
                  <a:lnTo>
                    <a:pt x="0" y="19636"/>
                  </a:lnTo>
                  <a:cubicBezTo>
                    <a:pt x="0" y="20721"/>
                    <a:pt x="4841" y="21599"/>
                    <a:pt x="10800" y="21599"/>
                  </a:cubicBezTo>
                  <a:cubicBezTo>
                    <a:pt x="16758" y="21599"/>
                    <a:pt x="21600" y="20721"/>
                    <a:pt x="21600" y="19636"/>
                  </a:cubicBezTo>
                  <a:lnTo>
                    <a:pt x="21600" y="1963"/>
                  </a:lnTo>
                  <a:cubicBezTo>
                    <a:pt x="21600" y="878"/>
                    <a:pt x="16758" y="0"/>
                    <a:pt x="10800" y="0"/>
                  </a:cubicBezTo>
                  <a:cubicBezTo>
                    <a:pt x="4841" y="0"/>
                    <a:pt x="0" y="878"/>
                    <a:pt x="0" y="196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17" name="AutoShape 45">
              <a:extLst>
                <a:ext uri="{FF2B5EF4-FFF2-40B4-BE49-F238E27FC236}">
                  <a16:creationId xmlns:a16="http://schemas.microsoft.com/office/drawing/2014/main" id="{51A0C043-8582-44F8-9590-D8B17EB247BC}"/>
                </a:ext>
              </a:extLst>
            </p:cNvPr>
            <p:cNvSpPr>
              <a:spLocks/>
            </p:cNvSpPr>
            <p:nvPr/>
          </p:nvSpPr>
          <p:spPr bwMode="auto">
            <a:xfrm>
              <a:off x="6764338" y="3854450"/>
              <a:ext cx="58738" cy="8731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8" y="0"/>
                    <a:pt x="0" y="10427"/>
                    <a:pt x="0" y="14400"/>
                  </a:cubicBezTo>
                  <a:cubicBezTo>
                    <a:pt x="0" y="18372"/>
                    <a:pt x="4838" y="21599"/>
                    <a:pt x="10800" y="21599"/>
                  </a:cubicBezTo>
                  <a:cubicBezTo>
                    <a:pt x="16761" y="21599"/>
                    <a:pt x="21600" y="18372"/>
                    <a:pt x="21600" y="14400"/>
                  </a:cubicBezTo>
                  <a:cubicBezTo>
                    <a:pt x="21600" y="10427"/>
                    <a:pt x="16761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</p:grpSp>
      <p:sp>
        <p:nvSpPr>
          <p:cNvPr id="18" name="AutoShape 139">
            <a:extLst>
              <a:ext uri="{FF2B5EF4-FFF2-40B4-BE49-F238E27FC236}">
                <a16:creationId xmlns:a16="http://schemas.microsoft.com/office/drawing/2014/main" id="{34674656-9A01-473F-BF52-062584D1F64B}"/>
              </a:ext>
            </a:extLst>
          </p:cNvPr>
          <p:cNvSpPr>
            <a:spLocks/>
          </p:cNvSpPr>
          <p:nvPr/>
        </p:nvSpPr>
        <p:spPr bwMode="auto">
          <a:xfrm>
            <a:off x="9267286" y="3029649"/>
            <a:ext cx="991678" cy="961164"/>
          </a:xfrm>
          <a:custGeom>
            <a:avLst/>
            <a:gdLst>
              <a:gd name="T0" fmla="+- 0 10800 104"/>
              <a:gd name="T1" fmla="*/ T0 w 21392"/>
              <a:gd name="T2" fmla="*/ 10800 h 21600"/>
              <a:gd name="T3" fmla="+- 0 10800 104"/>
              <a:gd name="T4" fmla="*/ T3 w 21392"/>
              <a:gd name="T5" fmla="*/ 10800 h 21600"/>
              <a:gd name="T6" fmla="+- 0 10800 104"/>
              <a:gd name="T7" fmla="*/ T6 w 21392"/>
              <a:gd name="T8" fmla="*/ 10800 h 21600"/>
              <a:gd name="T9" fmla="+- 0 10800 104"/>
              <a:gd name="T10" fmla="*/ T9 w 21392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392" h="21600">
                <a:moveTo>
                  <a:pt x="15768" y="12794"/>
                </a:moveTo>
                <a:cubicBezTo>
                  <a:pt x="15426" y="13150"/>
                  <a:pt x="15271" y="13651"/>
                  <a:pt x="15350" y="14142"/>
                </a:cubicBezTo>
                <a:lnTo>
                  <a:pt x="16296" y="20031"/>
                </a:lnTo>
                <a:lnTo>
                  <a:pt x="11443" y="17309"/>
                </a:lnTo>
                <a:cubicBezTo>
                  <a:pt x="11210" y="17178"/>
                  <a:pt x="10953" y="17112"/>
                  <a:pt x="10696" y="17112"/>
                </a:cubicBezTo>
                <a:cubicBezTo>
                  <a:pt x="10439" y="17112"/>
                  <a:pt x="10182" y="17178"/>
                  <a:pt x="9949" y="17309"/>
                </a:cubicBezTo>
                <a:lnTo>
                  <a:pt x="5095" y="20031"/>
                </a:lnTo>
                <a:lnTo>
                  <a:pt x="6042" y="14142"/>
                </a:lnTo>
                <a:cubicBezTo>
                  <a:pt x="6121" y="13651"/>
                  <a:pt x="5966" y="13150"/>
                  <a:pt x="5624" y="12794"/>
                </a:cubicBezTo>
                <a:lnTo>
                  <a:pt x="1545" y="8550"/>
                </a:lnTo>
                <a:lnTo>
                  <a:pt x="7111" y="7685"/>
                </a:lnTo>
                <a:cubicBezTo>
                  <a:pt x="7619" y="7607"/>
                  <a:pt x="8057" y="7275"/>
                  <a:pt x="8276" y="6802"/>
                </a:cubicBezTo>
                <a:lnTo>
                  <a:pt x="10696" y="1568"/>
                </a:lnTo>
                <a:lnTo>
                  <a:pt x="13116" y="6802"/>
                </a:lnTo>
                <a:cubicBezTo>
                  <a:pt x="13334" y="7275"/>
                  <a:pt x="13772" y="7607"/>
                  <a:pt x="14280" y="7685"/>
                </a:cubicBezTo>
                <a:lnTo>
                  <a:pt x="19847" y="8550"/>
                </a:lnTo>
                <a:cubicBezTo>
                  <a:pt x="19847" y="8550"/>
                  <a:pt x="15768" y="12794"/>
                  <a:pt x="15768" y="12794"/>
                </a:cubicBezTo>
                <a:close/>
                <a:moveTo>
                  <a:pt x="21312" y="8051"/>
                </a:moveTo>
                <a:cubicBezTo>
                  <a:pt x="21127" y="7495"/>
                  <a:pt x="20652" y="7088"/>
                  <a:pt x="20080" y="6999"/>
                </a:cubicBezTo>
                <a:lnTo>
                  <a:pt x="14514" y="6136"/>
                </a:lnTo>
                <a:lnTo>
                  <a:pt x="12094" y="901"/>
                </a:lnTo>
                <a:cubicBezTo>
                  <a:pt x="11840" y="351"/>
                  <a:pt x="11295" y="0"/>
                  <a:pt x="10696" y="0"/>
                </a:cubicBezTo>
                <a:cubicBezTo>
                  <a:pt x="10097" y="0"/>
                  <a:pt x="9552" y="351"/>
                  <a:pt x="9297" y="901"/>
                </a:cubicBezTo>
                <a:lnTo>
                  <a:pt x="6878" y="6136"/>
                </a:lnTo>
                <a:lnTo>
                  <a:pt x="1311" y="6999"/>
                </a:lnTo>
                <a:cubicBezTo>
                  <a:pt x="739" y="7088"/>
                  <a:pt x="264" y="7495"/>
                  <a:pt x="80" y="8051"/>
                </a:cubicBezTo>
                <a:cubicBezTo>
                  <a:pt x="-104" y="8609"/>
                  <a:pt x="35" y="9224"/>
                  <a:pt x="439" y="9644"/>
                </a:cubicBezTo>
                <a:lnTo>
                  <a:pt x="4518" y="13889"/>
                </a:lnTo>
                <a:lnTo>
                  <a:pt x="3572" y="19777"/>
                </a:lnTo>
                <a:cubicBezTo>
                  <a:pt x="3476" y="20370"/>
                  <a:pt x="3722" y="20966"/>
                  <a:pt x="4206" y="21313"/>
                </a:cubicBezTo>
                <a:cubicBezTo>
                  <a:pt x="4471" y="21503"/>
                  <a:pt x="4783" y="21600"/>
                  <a:pt x="5095" y="21600"/>
                </a:cubicBezTo>
                <a:cubicBezTo>
                  <a:pt x="5352" y="21600"/>
                  <a:pt x="5609" y="21534"/>
                  <a:pt x="5843" y="21404"/>
                </a:cubicBezTo>
                <a:lnTo>
                  <a:pt x="10696" y="18681"/>
                </a:lnTo>
                <a:lnTo>
                  <a:pt x="15549" y="21404"/>
                </a:lnTo>
                <a:cubicBezTo>
                  <a:pt x="15782" y="21534"/>
                  <a:pt x="16040" y="21600"/>
                  <a:pt x="16296" y="21600"/>
                </a:cubicBezTo>
                <a:cubicBezTo>
                  <a:pt x="16608" y="21600"/>
                  <a:pt x="16920" y="21503"/>
                  <a:pt x="17186" y="21313"/>
                </a:cubicBezTo>
                <a:cubicBezTo>
                  <a:pt x="17669" y="20966"/>
                  <a:pt x="17915" y="20370"/>
                  <a:pt x="17820" y="19777"/>
                </a:cubicBezTo>
                <a:lnTo>
                  <a:pt x="16873" y="13889"/>
                </a:lnTo>
                <a:lnTo>
                  <a:pt x="20953" y="9644"/>
                </a:lnTo>
                <a:cubicBezTo>
                  <a:pt x="21357" y="9224"/>
                  <a:pt x="21496" y="8609"/>
                  <a:pt x="21312" y="8051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19050" tIns="19050" rIns="19050" bIns="19050" anchor="ctr"/>
          <a:lstStyle/>
          <a:p>
            <a:pPr algn="ctr" defTabSz="228600" fontAlgn="base" hangingPunct="0">
              <a:spcBef>
                <a:spcPct val="0"/>
              </a:spcBef>
              <a:spcAft>
                <a:spcPct val="0"/>
              </a:spcAft>
            </a:pPr>
            <a:endParaRPr lang="en-US" sz="1500" dirty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sym typeface="Gill Sans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7944863-ED3A-4B46-9AE3-BC33846F8C6E}"/>
              </a:ext>
            </a:extLst>
          </p:cNvPr>
          <p:cNvGrpSpPr/>
          <p:nvPr/>
        </p:nvGrpSpPr>
        <p:grpSpPr>
          <a:xfrm>
            <a:off x="581924" y="4824676"/>
            <a:ext cx="3681202" cy="1766054"/>
            <a:chOff x="581924" y="4824676"/>
            <a:chExt cx="3681202" cy="1766054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C54D2F9-9847-4D95-8EF1-73D973B4F8C2}"/>
                </a:ext>
              </a:extLst>
            </p:cNvPr>
            <p:cNvSpPr txBox="1"/>
            <p:nvPr/>
          </p:nvSpPr>
          <p:spPr>
            <a:xfrm>
              <a:off x="581924" y="4824676"/>
              <a:ext cx="368120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bg1"/>
                  </a:solidFill>
                  <a:latin typeface="Tw Cen MT" panose="020B0602020104020603" pitchFamily="34" charset="0"/>
                </a:rPr>
                <a:t>Faster Release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11E3428-BA5B-4BA4-B770-EBF089EDE29A}"/>
                </a:ext>
              </a:extLst>
            </p:cNvPr>
            <p:cNvSpPr txBox="1"/>
            <p:nvPr/>
          </p:nvSpPr>
          <p:spPr>
            <a:xfrm>
              <a:off x="715827" y="5390401"/>
              <a:ext cx="341339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Tw Cen MT" panose="020B0602020104020603" pitchFamily="34" charset="0"/>
                </a:rPr>
                <a:t>deliver new features and updates to users more frequently, staying competitive in rapidly evolving markets.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E4B52442-D827-4D00-A293-F97DAA24A23E}"/>
              </a:ext>
            </a:extLst>
          </p:cNvPr>
          <p:cNvGrpSpPr/>
          <p:nvPr/>
        </p:nvGrpSpPr>
        <p:grpSpPr>
          <a:xfrm>
            <a:off x="4282856" y="4824676"/>
            <a:ext cx="3681202" cy="1489055"/>
            <a:chOff x="4282856" y="4824676"/>
            <a:chExt cx="3681202" cy="1489055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3B36C16-2FDA-475E-936F-0E9F9821F7C8}"/>
                </a:ext>
              </a:extLst>
            </p:cNvPr>
            <p:cNvSpPr txBox="1"/>
            <p:nvPr/>
          </p:nvSpPr>
          <p:spPr>
            <a:xfrm>
              <a:off x="4282856" y="4824676"/>
              <a:ext cx="368120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bg1"/>
                  </a:solidFill>
                  <a:latin typeface="Tw Cen MT" panose="020B0602020104020603" pitchFamily="34" charset="0"/>
                </a:rPr>
                <a:t>Collaboration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A7A1F1F-1F23-423A-82C0-78195F861404}"/>
                </a:ext>
              </a:extLst>
            </p:cNvPr>
            <p:cNvSpPr txBox="1"/>
            <p:nvPr/>
          </p:nvSpPr>
          <p:spPr>
            <a:xfrm>
              <a:off x="4416759" y="5390401"/>
              <a:ext cx="341339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Tw Cen MT" panose="020B0602020104020603" pitchFamily="34" charset="0"/>
                </a:rPr>
                <a:t>fosters teamwork and communication between developers and operations teams.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81FF3585-07E6-4AF9-A223-9CF67590C8A2}"/>
              </a:ext>
            </a:extLst>
          </p:cNvPr>
          <p:cNvGrpSpPr/>
          <p:nvPr/>
        </p:nvGrpSpPr>
        <p:grpSpPr>
          <a:xfrm>
            <a:off x="7936716" y="4824676"/>
            <a:ext cx="3681202" cy="1212056"/>
            <a:chOff x="7936716" y="4824676"/>
            <a:chExt cx="3681202" cy="1212056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2590896-6899-4255-B11F-852BAE52D9DA}"/>
                </a:ext>
              </a:extLst>
            </p:cNvPr>
            <p:cNvSpPr txBox="1"/>
            <p:nvPr/>
          </p:nvSpPr>
          <p:spPr>
            <a:xfrm>
              <a:off x="7936716" y="4824676"/>
              <a:ext cx="368120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bg1"/>
                  </a:solidFill>
                  <a:latin typeface="Tw Cen MT" panose="020B0602020104020603" pitchFamily="34" charset="0"/>
                </a:rPr>
                <a:t>Improve Quality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9338123-9F67-4B1E-BB09-84D4F440EFF4}"/>
                </a:ext>
              </a:extLst>
            </p:cNvPr>
            <p:cNvSpPr txBox="1"/>
            <p:nvPr/>
          </p:nvSpPr>
          <p:spPr>
            <a:xfrm>
              <a:off x="8070619" y="5390401"/>
              <a:ext cx="341339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0" i="0" dirty="0">
                  <a:solidFill>
                    <a:srgbClr val="ECECEC"/>
                  </a:solidFill>
                  <a:effectLst/>
                  <a:latin typeface="Söhne"/>
                </a:rPr>
                <a:t>software works as expected, with fewer bugs and errors.</a:t>
              </a:r>
              <a:endParaRPr lang="en-US" dirty="0">
                <a:solidFill>
                  <a:schemeClr val="bg1"/>
                </a:solidFill>
                <a:latin typeface="Tw Cen MT" panose="020B0602020104020603" pitchFamily="34" charset="0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EB28CDC-CFD5-2443-2963-08DC6822933A}"/>
              </a:ext>
            </a:extLst>
          </p:cNvPr>
          <p:cNvGrpSpPr/>
          <p:nvPr/>
        </p:nvGrpSpPr>
        <p:grpSpPr>
          <a:xfrm>
            <a:off x="2011307" y="3160675"/>
            <a:ext cx="822436" cy="885580"/>
            <a:chOff x="9162373" y="3045147"/>
            <a:chExt cx="406400" cy="464344"/>
          </a:xfrm>
          <a:solidFill>
            <a:schemeClr val="bg1"/>
          </a:solidFill>
        </p:grpSpPr>
        <p:sp>
          <p:nvSpPr>
            <p:cNvPr id="30" name="AutoShape 48">
              <a:extLst>
                <a:ext uri="{FF2B5EF4-FFF2-40B4-BE49-F238E27FC236}">
                  <a16:creationId xmlns:a16="http://schemas.microsoft.com/office/drawing/2014/main" id="{A08FB247-5C04-7580-B74D-7F91FB3B0BB5}"/>
                </a:ext>
              </a:extLst>
            </p:cNvPr>
            <p:cNvSpPr>
              <a:spLocks/>
            </p:cNvSpPr>
            <p:nvPr/>
          </p:nvSpPr>
          <p:spPr bwMode="auto">
            <a:xfrm>
              <a:off x="9162373" y="3045147"/>
              <a:ext cx="406400" cy="46434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7425"/>
                  </a:moveTo>
                  <a:cubicBezTo>
                    <a:pt x="5687" y="7425"/>
                    <a:pt x="1542" y="6064"/>
                    <a:pt x="1542" y="4387"/>
                  </a:cubicBezTo>
                  <a:cubicBezTo>
                    <a:pt x="1542" y="2709"/>
                    <a:pt x="5687" y="1350"/>
                    <a:pt x="10800" y="1350"/>
                  </a:cubicBezTo>
                  <a:cubicBezTo>
                    <a:pt x="15912" y="1350"/>
                    <a:pt x="20057" y="2709"/>
                    <a:pt x="20057" y="4387"/>
                  </a:cubicBezTo>
                  <a:cubicBezTo>
                    <a:pt x="20057" y="6064"/>
                    <a:pt x="15912" y="7425"/>
                    <a:pt x="10800" y="7425"/>
                  </a:cubicBezTo>
                  <a:moveTo>
                    <a:pt x="20057" y="9112"/>
                  </a:moveTo>
                  <a:lnTo>
                    <a:pt x="20054" y="9112"/>
                  </a:lnTo>
                  <a:cubicBezTo>
                    <a:pt x="20054" y="9119"/>
                    <a:pt x="20057" y="9127"/>
                    <a:pt x="20057" y="9133"/>
                  </a:cubicBezTo>
                  <a:cubicBezTo>
                    <a:pt x="20057" y="10800"/>
                    <a:pt x="15912" y="12150"/>
                    <a:pt x="10800" y="12150"/>
                  </a:cubicBezTo>
                  <a:cubicBezTo>
                    <a:pt x="5687" y="12150"/>
                    <a:pt x="1542" y="10800"/>
                    <a:pt x="1542" y="9133"/>
                  </a:cubicBezTo>
                  <a:cubicBezTo>
                    <a:pt x="1542" y="9127"/>
                    <a:pt x="1545" y="9119"/>
                    <a:pt x="1545" y="9112"/>
                  </a:cubicBezTo>
                  <a:lnTo>
                    <a:pt x="1542" y="9112"/>
                  </a:lnTo>
                  <a:lnTo>
                    <a:pt x="1542" y="6793"/>
                  </a:lnTo>
                  <a:cubicBezTo>
                    <a:pt x="3564" y="8140"/>
                    <a:pt x="7271" y="8774"/>
                    <a:pt x="10800" y="8774"/>
                  </a:cubicBezTo>
                  <a:cubicBezTo>
                    <a:pt x="14328" y="8774"/>
                    <a:pt x="18035" y="8140"/>
                    <a:pt x="20057" y="6793"/>
                  </a:cubicBezTo>
                  <a:cubicBezTo>
                    <a:pt x="20057" y="6793"/>
                    <a:pt x="20057" y="9112"/>
                    <a:pt x="20057" y="9112"/>
                  </a:cubicBezTo>
                  <a:close/>
                  <a:moveTo>
                    <a:pt x="20057" y="13162"/>
                  </a:moveTo>
                  <a:lnTo>
                    <a:pt x="20054" y="13162"/>
                  </a:lnTo>
                  <a:cubicBezTo>
                    <a:pt x="20054" y="13169"/>
                    <a:pt x="20057" y="13177"/>
                    <a:pt x="20057" y="13183"/>
                  </a:cubicBezTo>
                  <a:cubicBezTo>
                    <a:pt x="20057" y="14850"/>
                    <a:pt x="15912" y="16200"/>
                    <a:pt x="10800" y="16200"/>
                  </a:cubicBezTo>
                  <a:cubicBezTo>
                    <a:pt x="5687" y="16200"/>
                    <a:pt x="1542" y="14850"/>
                    <a:pt x="1542" y="13183"/>
                  </a:cubicBezTo>
                  <a:cubicBezTo>
                    <a:pt x="1542" y="13177"/>
                    <a:pt x="1545" y="13169"/>
                    <a:pt x="1545" y="13162"/>
                  </a:cubicBezTo>
                  <a:lnTo>
                    <a:pt x="1542" y="13162"/>
                  </a:lnTo>
                  <a:lnTo>
                    <a:pt x="1542" y="10640"/>
                  </a:lnTo>
                  <a:cubicBezTo>
                    <a:pt x="3136" y="12077"/>
                    <a:pt x="6982" y="12825"/>
                    <a:pt x="10800" y="12825"/>
                  </a:cubicBezTo>
                  <a:cubicBezTo>
                    <a:pt x="14617" y="12825"/>
                    <a:pt x="18463" y="12077"/>
                    <a:pt x="20057" y="10640"/>
                  </a:cubicBezTo>
                  <a:cubicBezTo>
                    <a:pt x="20057" y="10640"/>
                    <a:pt x="20057" y="13162"/>
                    <a:pt x="20057" y="13162"/>
                  </a:cubicBezTo>
                  <a:close/>
                  <a:moveTo>
                    <a:pt x="20057" y="17212"/>
                  </a:moveTo>
                  <a:cubicBezTo>
                    <a:pt x="20057" y="18889"/>
                    <a:pt x="15912" y="20249"/>
                    <a:pt x="10800" y="20249"/>
                  </a:cubicBezTo>
                  <a:cubicBezTo>
                    <a:pt x="5687" y="20249"/>
                    <a:pt x="1542" y="18889"/>
                    <a:pt x="1542" y="17212"/>
                  </a:cubicBezTo>
                  <a:lnTo>
                    <a:pt x="1542" y="14690"/>
                  </a:lnTo>
                  <a:cubicBezTo>
                    <a:pt x="3136" y="16127"/>
                    <a:pt x="6982" y="16875"/>
                    <a:pt x="10800" y="16875"/>
                  </a:cubicBezTo>
                  <a:cubicBezTo>
                    <a:pt x="14617" y="16875"/>
                    <a:pt x="18463" y="16127"/>
                    <a:pt x="20057" y="14690"/>
                  </a:cubicBezTo>
                  <a:cubicBezTo>
                    <a:pt x="20057" y="14690"/>
                    <a:pt x="20057" y="17212"/>
                    <a:pt x="20057" y="17212"/>
                  </a:cubicBezTo>
                  <a:close/>
                  <a:moveTo>
                    <a:pt x="10800" y="0"/>
                  </a:moveTo>
                  <a:cubicBezTo>
                    <a:pt x="5598" y="0"/>
                    <a:pt x="0" y="1372"/>
                    <a:pt x="0" y="4387"/>
                  </a:cubicBezTo>
                  <a:lnTo>
                    <a:pt x="0" y="17212"/>
                  </a:lnTo>
                  <a:cubicBezTo>
                    <a:pt x="0" y="20226"/>
                    <a:pt x="5598" y="21599"/>
                    <a:pt x="10800" y="21599"/>
                  </a:cubicBezTo>
                  <a:cubicBezTo>
                    <a:pt x="16001" y="21599"/>
                    <a:pt x="21599" y="20226"/>
                    <a:pt x="21599" y="17212"/>
                  </a:cubicBezTo>
                  <a:lnTo>
                    <a:pt x="21599" y="4387"/>
                  </a:lnTo>
                  <a:cubicBezTo>
                    <a:pt x="21599" y="1372"/>
                    <a:pt x="16001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31" name="AutoShape 49">
              <a:extLst>
                <a:ext uri="{FF2B5EF4-FFF2-40B4-BE49-F238E27FC236}">
                  <a16:creationId xmlns:a16="http://schemas.microsoft.com/office/drawing/2014/main" id="{AFA5B2F3-B882-77D9-3B9A-59AD2824A37B}"/>
                </a:ext>
              </a:extLst>
            </p:cNvPr>
            <p:cNvSpPr>
              <a:spLocks/>
            </p:cNvSpPr>
            <p:nvPr/>
          </p:nvSpPr>
          <p:spPr bwMode="auto">
            <a:xfrm>
              <a:off x="9481460" y="3407890"/>
              <a:ext cx="29369" cy="2857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1599"/>
                  </a:moveTo>
                  <a:cubicBezTo>
                    <a:pt x="16769" y="21599"/>
                    <a:pt x="21600" y="16769"/>
                    <a:pt x="21600" y="10800"/>
                  </a:cubicBezTo>
                  <a:cubicBezTo>
                    <a:pt x="21600" y="4830"/>
                    <a:pt x="16769" y="0"/>
                    <a:pt x="10800" y="0"/>
                  </a:cubicBezTo>
                  <a:cubicBezTo>
                    <a:pt x="4830" y="0"/>
                    <a:pt x="0" y="4830"/>
                    <a:pt x="0" y="10800"/>
                  </a:cubicBezTo>
                  <a:cubicBezTo>
                    <a:pt x="0" y="16769"/>
                    <a:pt x="4830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32" name="AutoShape 50">
              <a:extLst>
                <a:ext uri="{FF2B5EF4-FFF2-40B4-BE49-F238E27FC236}">
                  <a16:creationId xmlns:a16="http://schemas.microsoft.com/office/drawing/2014/main" id="{46CCACFC-474A-A18D-781F-B8C316A20CDA}"/>
                </a:ext>
              </a:extLst>
            </p:cNvPr>
            <p:cNvSpPr>
              <a:spLocks/>
            </p:cNvSpPr>
            <p:nvPr/>
          </p:nvSpPr>
          <p:spPr bwMode="auto">
            <a:xfrm>
              <a:off x="9481460" y="3320578"/>
              <a:ext cx="29369" cy="293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1599"/>
                  </a:moveTo>
                  <a:cubicBezTo>
                    <a:pt x="16769" y="21599"/>
                    <a:pt x="21600" y="16769"/>
                    <a:pt x="21600" y="10800"/>
                  </a:cubicBezTo>
                  <a:cubicBezTo>
                    <a:pt x="21600" y="4830"/>
                    <a:pt x="16769" y="0"/>
                    <a:pt x="10800" y="0"/>
                  </a:cubicBezTo>
                  <a:cubicBezTo>
                    <a:pt x="4830" y="0"/>
                    <a:pt x="0" y="4830"/>
                    <a:pt x="0" y="10800"/>
                  </a:cubicBezTo>
                  <a:cubicBezTo>
                    <a:pt x="0" y="16769"/>
                    <a:pt x="4830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33" name="AutoShape 51">
              <a:extLst>
                <a:ext uri="{FF2B5EF4-FFF2-40B4-BE49-F238E27FC236}">
                  <a16:creationId xmlns:a16="http://schemas.microsoft.com/office/drawing/2014/main" id="{89B86006-1A61-5250-2AF1-5C76AB3AF489}"/>
                </a:ext>
              </a:extLst>
            </p:cNvPr>
            <p:cNvSpPr>
              <a:spLocks/>
            </p:cNvSpPr>
            <p:nvPr/>
          </p:nvSpPr>
          <p:spPr bwMode="auto">
            <a:xfrm>
              <a:off x="9481460" y="3233265"/>
              <a:ext cx="29369" cy="293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1599"/>
                  </a:moveTo>
                  <a:cubicBezTo>
                    <a:pt x="16769" y="21599"/>
                    <a:pt x="21600" y="16769"/>
                    <a:pt x="21600" y="10800"/>
                  </a:cubicBezTo>
                  <a:cubicBezTo>
                    <a:pt x="21600" y="4830"/>
                    <a:pt x="16769" y="0"/>
                    <a:pt x="10800" y="0"/>
                  </a:cubicBezTo>
                  <a:cubicBezTo>
                    <a:pt x="4830" y="0"/>
                    <a:pt x="0" y="4830"/>
                    <a:pt x="0" y="10800"/>
                  </a:cubicBezTo>
                  <a:cubicBezTo>
                    <a:pt x="0" y="16769"/>
                    <a:pt x="4830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494283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 animBg="1"/>
      <p:bldP spid="8" grpId="0" animBg="1"/>
      <p:bldP spid="9" grpId="0" animBg="1"/>
      <p:bldP spid="10" grpId="0" animBg="1"/>
      <p:bldP spid="11" grpId="0" animBg="1"/>
      <p:bldP spid="1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6C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42AAD-4C6F-40DD-AED9-40611CA8B2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96962"/>
            <a:ext cx="12192000" cy="2516676"/>
          </a:xfrm>
        </p:spPr>
        <p:txBody>
          <a:bodyPr>
            <a:noAutofit/>
          </a:bodyPr>
          <a:lstStyle/>
          <a:p>
            <a:r>
              <a:rPr lang="en-US" sz="8800" dirty="0"/>
              <a:t>DevOps &amp; CI</a:t>
            </a:r>
            <a:r>
              <a:rPr lang="en-US" sz="8800" dirty="0">
                <a:latin typeface="Aptos" panose="020B0004020202020204" pitchFamily="34" charset="0"/>
              </a:rPr>
              <a:t>/</a:t>
            </a:r>
            <a:r>
              <a:rPr lang="en-US" sz="8800" dirty="0"/>
              <a:t>CD</a:t>
            </a:r>
            <a:endParaRPr lang="en-US" sz="3600" dirty="0"/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BA3F939C-0CF6-4C62-990D-3FCB07B1BA64}"/>
              </a:ext>
            </a:extLst>
          </p:cNvPr>
          <p:cNvSpPr txBox="1">
            <a:spLocks/>
          </p:cNvSpPr>
          <p:nvPr/>
        </p:nvSpPr>
        <p:spPr>
          <a:xfrm>
            <a:off x="1782761" y="3821875"/>
            <a:ext cx="8626475" cy="62864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latin typeface="Tw Cen MT" panose="020B0602020104020603" pitchFamily="34" charset="0"/>
              </a:rPr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10635268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6C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164EB677-22AB-45CC-AA6C-942E89838C47}"/>
              </a:ext>
            </a:extLst>
          </p:cNvPr>
          <p:cNvSpPr/>
          <p:nvPr/>
        </p:nvSpPr>
        <p:spPr>
          <a:xfrm>
            <a:off x="4342193" y="3199193"/>
            <a:ext cx="459614" cy="459614"/>
          </a:xfrm>
          <a:prstGeom prst="ellipse">
            <a:avLst/>
          </a:prstGeom>
          <a:solidFill>
            <a:srgbClr val="326CF4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541A416-B992-4244-8796-BCFD02880F7C}"/>
              </a:ext>
            </a:extLst>
          </p:cNvPr>
          <p:cNvSpPr/>
          <p:nvPr/>
        </p:nvSpPr>
        <p:spPr>
          <a:xfrm>
            <a:off x="0" y="0"/>
            <a:ext cx="4572000" cy="6858000"/>
          </a:xfrm>
          <a:prstGeom prst="rect">
            <a:avLst/>
          </a:prstGeom>
          <a:solidFill>
            <a:srgbClr val="3E8E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A6C3FF6-F963-4241-A1CC-9DB95D450544}"/>
              </a:ext>
            </a:extLst>
          </p:cNvPr>
          <p:cNvSpPr txBox="1"/>
          <p:nvPr/>
        </p:nvSpPr>
        <p:spPr>
          <a:xfrm>
            <a:off x="339300" y="1809548"/>
            <a:ext cx="33890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Tw Cen MT" panose="020B0602020104020603" pitchFamily="34" charset="0"/>
              </a:rPr>
              <a:t>Waterfall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40F786-DD7F-4EBA-AA9E-23A545F0C603}"/>
              </a:ext>
            </a:extLst>
          </p:cNvPr>
          <p:cNvSpPr txBox="1"/>
          <p:nvPr/>
        </p:nvSpPr>
        <p:spPr>
          <a:xfrm>
            <a:off x="366796" y="2713407"/>
            <a:ext cx="37882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Tw Cen MT" panose="020B0602020104020603" pitchFamily="34" charset="0"/>
              </a:rPr>
              <a:t>Waterfall is traditional approach of software development where everything happens step by step.</a:t>
            </a:r>
          </a:p>
          <a:p>
            <a:endParaRPr lang="en-US" sz="2000" dirty="0">
              <a:solidFill>
                <a:schemeClr val="bg1"/>
              </a:solidFill>
              <a:latin typeface="Tw Cen MT" panose="020B0602020104020603" pitchFamily="34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Tw Cen MT" panose="020B0602020104020603" pitchFamily="34" charset="0"/>
              </a:rPr>
              <a:t>Series includes Requirements Gathering, Design, Development, Testing, Maintenance </a:t>
            </a:r>
          </a:p>
          <a:p>
            <a:endParaRPr lang="en-US" sz="2000" dirty="0">
              <a:solidFill>
                <a:schemeClr val="bg1"/>
              </a:solidFill>
              <a:latin typeface="Tw Cen MT" panose="020B0602020104020603" pitchFamily="34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Tw Cen MT" panose="020B0602020104020603" pitchFamily="34" charset="0"/>
              </a:rPr>
              <a:t>Its less flexible and costly.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0307207-5D73-43A4-9EF2-3DBE1082A198}"/>
              </a:ext>
            </a:extLst>
          </p:cNvPr>
          <p:cNvCxnSpPr/>
          <p:nvPr/>
        </p:nvCxnSpPr>
        <p:spPr>
          <a:xfrm>
            <a:off x="4794189" y="3429000"/>
            <a:ext cx="1097280" cy="0"/>
          </a:xfrm>
          <a:prstGeom prst="line">
            <a:avLst/>
          </a:prstGeom>
          <a:solidFill>
            <a:srgbClr val="326CF4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EC2D04CA-2E11-44BE-A92E-A865EDB4EFFF}"/>
              </a:ext>
            </a:extLst>
          </p:cNvPr>
          <p:cNvSpPr/>
          <p:nvPr/>
        </p:nvSpPr>
        <p:spPr>
          <a:xfrm>
            <a:off x="5900992" y="2971804"/>
            <a:ext cx="914392" cy="914392"/>
          </a:xfrm>
          <a:prstGeom prst="ellipse">
            <a:avLst/>
          </a:prstGeom>
          <a:solidFill>
            <a:srgbClr val="3B7CFA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80F57D7-7D22-440A-8B20-70C081CB56FD}"/>
              </a:ext>
            </a:extLst>
          </p:cNvPr>
          <p:cNvSpPr/>
          <p:nvPr/>
        </p:nvSpPr>
        <p:spPr>
          <a:xfrm>
            <a:off x="6011058" y="3081870"/>
            <a:ext cx="694260" cy="694260"/>
          </a:xfrm>
          <a:prstGeom prst="ellipse">
            <a:avLst/>
          </a:prstGeom>
          <a:solidFill>
            <a:srgbClr val="326CF4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F6E4610-6A9F-409A-81C1-0CF49AEC7F15}"/>
              </a:ext>
            </a:extLst>
          </p:cNvPr>
          <p:cNvCxnSpPr/>
          <p:nvPr/>
        </p:nvCxnSpPr>
        <p:spPr>
          <a:xfrm>
            <a:off x="6815384" y="3429000"/>
            <a:ext cx="1097280" cy="0"/>
          </a:xfrm>
          <a:prstGeom prst="line">
            <a:avLst/>
          </a:prstGeom>
          <a:solidFill>
            <a:srgbClr val="326CF4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72127A7-1085-49AD-B2B0-C3C87B2CE4AE}"/>
              </a:ext>
            </a:extLst>
          </p:cNvPr>
          <p:cNvCxnSpPr/>
          <p:nvPr/>
        </p:nvCxnSpPr>
        <p:spPr>
          <a:xfrm>
            <a:off x="8841274" y="3429000"/>
            <a:ext cx="1097280" cy="0"/>
          </a:xfrm>
          <a:prstGeom prst="line">
            <a:avLst/>
          </a:prstGeom>
          <a:solidFill>
            <a:srgbClr val="326CF4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EDE5F56B-EFCE-4F21-A8FA-F50A5BEBDD1A}"/>
              </a:ext>
            </a:extLst>
          </p:cNvPr>
          <p:cNvSpPr/>
          <p:nvPr/>
        </p:nvSpPr>
        <p:spPr>
          <a:xfrm>
            <a:off x="9943248" y="2971804"/>
            <a:ext cx="914392" cy="914392"/>
          </a:xfrm>
          <a:prstGeom prst="ellipse">
            <a:avLst/>
          </a:prstGeom>
          <a:solidFill>
            <a:srgbClr val="3B7CFA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FF621FE-9658-4F46-BF07-AFA26EDC24D2}"/>
              </a:ext>
            </a:extLst>
          </p:cNvPr>
          <p:cNvSpPr/>
          <p:nvPr/>
        </p:nvSpPr>
        <p:spPr>
          <a:xfrm>
            <a:off x="10053314" y="3081870"/>
            <a:ext cx="694260" cy="694260"/>
          </a:xfrm>
          <a:prstGeom prst="ellipse">
            <a:avLst/>
          </a:prstGeom>
          <a:solidFill>
            <a:srgbClr val="326CF4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29CBD5B-FDED-4176-AD30-25ECA935FFA9}"/>
              </a:ext>
            </a:extLst>
          </p:cNvPr>
          <p:cNvSpPr/>
          <p:nvPr/>
        </p:nvSpPr>
        <p:spPr>
          <a:xfrm>
            <a:off x="7922119" y="2971804"/>
            <a:ext cx="914392" cy="914392"/>
          </a:xfrm>
          <a:prstGeom prst="ellipse">
            <a:avLst/>
          </a:prstGeom>
          <a:solidFill>
            <a:srgbClr val="3B7CFA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D0FD717-C7C7-4F76-ABD8-7124E21D56FC}"/>
              </a:ext>
            </a:extLst>
          </p:cNvPr>
          <p:cNvSpPr/>
          <p:nvPr/>
        </p:nvSpPr>
        <p:spPr>
          <a:xfrm>
            <a:off x="8032185" y="3081870"/>
            <a:ext cx="694260" cy="694260"/>
          </a:xfrm>
          <a:prstGeom prst="ellipse">
            <a:avLst/>
          </a:prstGeom>
          <a:solidFill>
            <a:srgbClr val="326CF4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C9D47F4E-3AFA-4A2C-8F75-DBCF60497C26}"/>
              </a:ext>
            </a:extLst>
          </p:cNvPr>
          <p:cNvCxnSpPr/>
          <p:nvPr/>
        </p:nvCxnSpPr>
        <p:spPr>
          <a:xfrm>
            <a:off x="10857640" y="3429000"/>
            <a:ext cx="1097280" cy="0"/>
          </a:xfrm>
          <a:prstGeom prst="line">
            <a:avLst/>
          </a:prstGeom>
          <a:solidFill>
            <a:srgbClr val="326CF4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AEBD0D6-60E8-4096-A763-AEA2C7FA8F60}"/>
              </a:ext>
            </a:extLst>
          </p:cNvPr>
          <p:cNvGrpSpPr/>
          <p:nvPr/>
        </p:nvGrpSpPr>
        <p:grpSpPr>
          <a:xfrm>
            <a:off x="4517587" y="1224567"/>
            <a:ext cx="3681202" cy="1390018"/>
            <a:chOff x="581924" y="4824676"/>
            <a:chExt cx="3681202" cy="1390018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BD269DD-FA3E-4122-AA44-70020B272342}"/>
                </a:ext>
              </a:extLst>
            </p:cNvPr>
            <p:cNvSpPr txBox="1"/>
            <p:nvPr/>
          </p:nvSpPr>
          <p:spPr>
            <a:xfrm>
              <a:off x="581924" y="4824676"/>
              <a:ext cx="368120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chemeClr val="bg1"/>
                  </a:solidFill>
                  <a:latin typeface="Tw Cen MT" panose="020B0602020104020603" pitchFamily="34" charset="0"/>
                </a:rPr>
                <a:t>Structured Approach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2258AB5-83F5-4320-812A-3DE3B4CC4979}"/>
                </a:ext>
              </a:extLst>
            </p:cNvPr>
            <p:cNvSpPr txBox="1"/>
            <p:nvPr/>
          </p:nvSpPr>
          <p:spPr>
            <a:xfrm>
              <a:off x="1103192" y="5291364"/>
              <a:ext cx="263866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Tw Cen MT" panose="020B0602020104020603" pitchFamily="34" charset="0"/>
                </a:rPr>
                <a:t>Provides a clear and structured approach to software development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2ECCDCC8-3001-466A-B606-1F2EFCC09CE0}"/>
              </a:ext>
            </a:extLst>
          </p:cNvPr>
          <p:cNvGrpSpPr/>
          <p:nvPr/>
        </p:nvGrpSpPr>
        <p:grpSpPr>
          <a:xfrm>
            <a:off x="8559843" y="1224567"/>
            <a:ext cx="3681202" cy="1643376"/>
            <a:chOff x="581924" y="4824676"/>
            <a:chExt cx="3681202" cy="1643376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0768954-D460-4A7F-97B9-F0D4A8962B0B}"/>
                </a:ext>
              </a:extLst>
            </p:cNvPr>
            <p:cNvSpPr txBox="1"/>
            <p:nvPr/>
          </p:nvSpPr>
          <p:spPr>
            <a:xfrm>
              <a:off x="581924" y="4824676"/>
              <a:ext cx="368120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chemeClr val="bg1"/>
                  </a:solidFill>
                  <a:latin typeface="Tw Cen MT" panose="020B0602020104020603" pitchFamily="34" charset="0"/>
                </a:rPr>
                <a:t>Rigidity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116FA18-0A75-47A4-A922-727EE1816362}"/>
                </a:ext>
              </a:extLst>
            </p:cNvPr>
            <p:cNvSpPr txBox="1"/>
            <p:nvPr/>
          </p:nvSpPr>
          <p:spPr>
            <a:xfrm>
              <a:off x="925857" y="5267723"/>
              <a:ext cx="299333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Tw Cen MT" panose="020B0602020104020603" pitchFamily="34" charset="0"/>
                </a:rPr>
                <a:t> Less adaptable to changes in requirements or unforeseen issues, leading to potential delays and increased costs.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B0DD34A1-6FFF-4DEE-BA31-2DAFAD16E5F1}"/>
              </a:ext>
            </a:extLst>
          </p:cNvPr>
          <p:cNvGrpSpPr/>
          <p:nvPr/>
        </p:nvGrpSpPr>
        <p:grpSpPr>
          <a:xfrm>
            <a:off x="6545309" y="4030265"/>
            <a:ext cx="3681202" cy="1667017"/>
            <a:chOff x="581924" y="4824676"/>
            <a:chExt cx="3681202" cy="1667017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1A8C7B4-9B28-4AB0-90B5-96D4DCF136DA}"/>
                </a:ext>
              </a:extLst>
            </p:cNvPr>
            <p:cNvSpPr txBox="1"/>
            <p:nvPr/>
          </p:nvSpPr>
          <p:spPr>
            <a:xfrm>
              <a:off x="581924" y="4824676"/>
              <a:ext cx="368120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chemeClr val="bg1"/>
                  </a:solidFill>
                  <a:latin typeface="Tw Cen MT" panose="020B0602020104020603" pitchFamily="34" charset="0"/>
                </a:rPr>
                <a:t>Predictable Projects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7A18AB4-722E-4615-89BA-3BA221E66226}"/>
                </a:ext>
              </a:extLst>
            </p:cNvPr>
            <p:cNvSpPr txBox="1"/>
            <p:nvPr/>
          </p:nvSpPr>
          <p:spPr>
            <a:xfrm>
              <a:off x="1103192" y="5291364"/>
              <a:ext cx="263866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Tw Cen MT" panose="020B0602020104020603" pitchFamily="34" charset="0"/>
                </a:rPr>
                <a:t>It is commonly used in projects with a clear understanding of scope and limited uncertainty.</a:t>
              </a:r>
            </a:p>
          </p:txBody>
        </p:sp>
      </p:grpSp>
      <p:sp>
        <p:nvSpPr>
          <p:cNvPr id="40" name="Oval 39">
            <a:extLst>
              <a:ext uri="{FF2B5EF4-FFF2-40B4-BE49-F238E27FC236}">
                <a16:creationId xmlns:a16="http://schemas.microsoft.com/office/drawing/2014/main" id="{7DFD679D-F332-4DBF-A908-2244ECD217FF}"/>
              </a:ext>
            </a:extLst>
          </p:cNvPr>
          <p:cNvSpPr/>
          <p:nvPr/>
        </p:nvSpPr>
        <p:spPr>
          <a:xfrm>
            <a:off x="11960381" y="3199193"/>
            <a:ext cx="459614" cy="459614"/>
          </a:xfrm>
          <a:prstGeom prst="ellipse">
            <a:avLst/>
          </a:prstGeom>
          <a:solidFill>
            <a:srgbClr val="326CF4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168A214B-F1EF-4947-A2DE-8844DF44F0E5}"/>
              </a:ext>
            </a:extLst>
          </p:cNvPr>
          <p:cNvGrpSpPr/>
          <p:nvPr/>
        </p:nvGrpSpPr>
        <p:grpSpPr>
          <a:xfrm>
            <a:off x="8232013" y="3207313"/>
            <a:ext cx="294604" cy="429448"/>
            <a:chOff x="3582988" y="3510757"/>
            <a:chExt cx="319088" cy="465138"/>
          </a:xfrm>
          <a:solidFill>
            <a:schemeClr val="bg1"/>
          </a:solidFill>
        </p:grpSpPr>
        <p:sp>
          <p:nvSpPr>
            <p:cNvPr id="48" name="AutoShape 113">
              <a:extLst>
                <a:ext uri="{FF2B5EF4-FFF2-40B4-BE49-F238E27FC236}">
                  <a16:creationId xmlns:a16="http://schemas.microsoft.com/office/drawing/2014/main" id="{5A62F5C9-E6BC-4CFB-8BEE-03B518217017}"/>
                </a:ext>
              </a:extLst>
            </p:cNvPr>
            <p:cNvSpPr>
              <a:spLocks/>
            </p:cNvSpPr>
            <p:nvPr/>
          </p:nvSpPr>
          <p:spPr bwMode="auto">
            <a:xfrm>
              <a:off x="3582988" y="3510757"/>
              <a:ext cx="319088" cy="46513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5386" y="14175"/>
                  </a:moveTo>
                  <a:lnTo>
                    <a:pt x="6223" y="14175"/>
                  </a:lnTo>
                  <a:cubicBezTo>
                    <a:pt x="5734" y="13446"/>
                    <a:pt x="5147" y="12716"/>
                    <a:pt x="4568" y="12003"/>
                  </a:cubicBezTo>
                  <a:cubicBezTo>
                    <a:pt x="3287" y="10427"/>
                    <a:pt x="1963" y="8797"/>
                    <a:pt x="1963" y="7425"/>
                  </a:cubicBezTo>
                  <a:cubicBezTo>
                    <a:pt x="1963" y="4075"/>
                    <a:pt x="5927" y="1350"/>
                    <a:pt x="10800" y="1350"/>
                  </a:cubicBezTo>
                  <a:cubicBezTo>
                    <a:pt x="15672" y="1350"/>
                    <a:pt x="19636" y="4075"/>
                    <a:pt x="19636" y="7425"/>
                  </a:cubicBezTo>
                  <a:cubicBezTo>
                    <a:pt x="19636" y="8787"/>
                    <a:pt x="18312" y="10425"/>
                    <a:pt x="17029" y="12011"/>
                  </a:cubicBezTo>
                  <a:cubicBezTo>
                    <a:pt x="16455" y="12723"/>
                    <a:pt x="15873" y="13449"/>
                    <a:pt x="15386" y="14175"/>
                  </a:cubicBezTo>
                  <a:moveTo>
                    <a:pt x="10800" y="20249"/>
                  </a:moveTo>
                  <a:cubicBezTo>
                    <a:pt x="9805" y="20249"/>
                    <a:pt x="9347" y="20171"/>
                    <a:pt x="8839" y="19406"/>
                  </a:cubicBezTo>
                  <a:lnTo>
                    <a:pt x="13000" y="19048"/>
                  </a:lnTo>
                  <a:cubicBezTo>
                    <a:pt x="12398" y="20164"/>
                    <a:pt x="11959" y="20249"/>
                    <a:pt x="10800" y="20249"/>
                  </a:cubicBezTo>
                  <a:moveTo>
                    <a:pt x="7595" y="16813"/>
                  </a:moveTo>
                  <a:cubicBezTo>
                    <a:pt x="7417" y="16407"/>
                    <a:pt x="7215" y="15978"/>
                    <a:pt x="6991" y="15525"/>
                  </a:cubicBezTo>
                  <a:lnTo>
                    <a:pt x="14616" y="15525"/>
                  </a:lnTo>
                  <a:cubicBezTo>
                    <a:pt x="14496" y="15767"/>
                    <a:pt x="14375" y="16010"/>
                    <a:pt x="14270" y="16239"/>
                  </a:cubicBezTo>
                  <a:cubicBezTo>
                    <a:pt x="14270" y="16239"/>
                    <a:pt x="7595" y="16813"/>
                    <a:pt x="7595" y="16813"/>
                  </a:cubicBezTo>
                  <a:close/>
                  <a:moveTo>
                    <a:pt x="13345" y="18343"/>
                  </a:moveTo>
                  <a:lnTo>
                    <a:pt x="8476" y="18762"/>
                  </a:lnTo>
                  <a:cubicBezTo>
                    <a:pt x="8303" y="18416"/>
                    <a:pt x="8116" y="18011"/>
                    <a:pt x="7890" y="17483"/>
                  </a:cubicBezTo>
                  <a:cubicBezTo>
                    <a:pt x="7887" y="17477"/>
                    <a:pt x="7883" y="17469"/>
                    <a:pt x="7881" y="17462"/>
                  </a:cubicBezTo>
                  <a:lnTo>
                    <a:pt x="13957" y="16941"/>
                  </a:lnTo>
                  <a:cubicBezTo>
                    <a:pt x="13871" y="17140"/>
                    <a:pt x="13778" y="17350"/>
                    <a:pt x="13698" y="17537"/>
                  </a:cubicBezTo>
                  <a:cubicBezTo>
                    <a:pt x="13569" y="17841"/>
                    <a:pt x="13453" y="18104"/>
                    <a:pt x="13345" y="18343"/>
                  </a:cubicBezTo>
                  <a:moveTo>
                    <a:pt x="10800" y="0"/>
                  </a:moveTo>
                  <a:cubicBezTo>
                    <a:pt x="4835" y="0"/>
                    <a:pt x="0" y="3324"/>
                    <a:pt x="0" y="7425"/>
                  </a:cubicBezTo>
                  <a:cubicBezTo>
                    <a:pt x="0" y="10146"/>
                    <a:pt x="3621" y="13029"/>
                    <a:pt x="4939" y="15562"/>
                  </a:cubicBezTo>
                  <a:cubicBezTo>
                    <a:pt x="6906" y="19339"/>
                    <a:pt x="6688" y="21599"/>
                    <a:pt x="10800" y="21599"/>
                  </a:cubicBezTo>
                  <a:cubicBezTo>
                    <a:pt x="14972" y="21599"/>
                    <a:pt x="14692" y="19349"/>
                    <a:pt x="16660" y="15577"/>
                  </a:cubicBezTo>
                  <a:cubicBezTo>
                    <a:pt x="17983" y="13039"/>
                    <a:pt x="21600" y="10124"/>
                    <a:pt x="21600" y="7425"/>
                  </a:cubicBezTo>
                  <a:cubicBezTo>
                    <a:pt x="21600" y="3324"/>
                    <a:pt x="16764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49" name="AutoShape 114">
              <a:extLst>
                <a:ext uri="{FF2B5EF4-FFF2-40B4-BE49-F238E27FC236}">
                  <a16:creationId xmlns:a16="http://schemas.microsoft.com/office/drawing/2014/main" id="{1C76D021-DB71-4C2F-8652-C53D641D7829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5219" y="3583782"/>
              <a:ext cx="94456" cy="94456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938" y="0"/>
                  </a:moveTo>
                  <a:cubicBezTo>
                    <a:pt x="8943" y="0"/>
                    <a:pt x="0" y="8942"/>
                    <a:pt x="0" y="19938"/>
                  </a:cubicBezTo>
                  <a:cubicBezTo>
                    <a:pt x="0" y="20855"/>
                    <a:pt x="743" y="21600"/>
                    <a:pt x="1661" y="21600"/>
                  </a:cubicBezTo>
                  <a:cubicBezTo>
                    <a:pt x="2579" y="21600"/>
                    <a:pt x="3323" y="20855"/>
                    <a:pt x="3323" y="19938"/>
                  </a:cubicBezTo>
                  <a:cubicBezTo>
                    <a:pt x="3323" y="10777"/>
                    <a:pt x="10777" y="3323"/>
                    <a:pt x="19938" y="3323"/>
                  </a:cubicBezTo>
                  <a:cubicBezTo>
                    <a:pt x="20856" y="3323"/>
                    <a:pt x="21600" y="2578"/>
                    <a:pt x="21600" y="1661"/>
                  </a:cubicBezTo>
                  <a:cubicBezTo>
                    <a:pt x="21600" y="744"/>
                    <a:pt x="20856" y="0"/>
                    <a:pt x="19938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CCF475C1-BEAA-42AC-8C6D-9828E32F0908}"/>
              </a:ext>
            </a:extLst>
          </p:cNvPr>
          <p:cNvGrpSpPr/>
          <p:nvPr/>
        </p:nvGrpSpPr>
        <p:grpSpPr>
          <a:xfrm>
            <a:off x="10186085" y="3214644"/>
            <a:ext cx="428714" cy="428714"/>
            <a:chOff x="4427652" y="3049910"/>
            <a:chExt cx="464344" cy="464344"/>
          </a:xfrm>
          <a:solidFill>
            <a:schemeClr val="bg1"/>
          </a:solidFill>
        </p:grpSpPr>
        <p:sp>
          <p:nvSpPr>
            <p:cNvPr id="51" name="AutoShape 123">
              <a:extLst>
                <a:ext uri="{FF2B5EF4-FFF2-40B4-BE49-F238E27FC236}">
                  <a16:creationId xmlns:a16="http://schemas.microsoft.com/office/drawing/2014/main" id="{07D929C5-567D-439C-B5BD-E651AA87B5C3}"/>
                </a:ext>
              </a:extLst>
            </p:cNvPr>
            <p:cNvSpPr>
              <a:spLocks/>
            </p:cNvSpPr>
            <p:nvPr/>
          </p:nvSpPr>
          <p:spPr bwMode="auto">
            <a:xfrm>
              <a:off x="4427652" y="3049910"/>
              <a:ext cx="464344" cy="46434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8180" y="12132"/>
                  </a:moveTo>
                  <a:cubicBezTo>
                    <a:pt x="17710" y="12226"/>
                    <a:pt x="17327" y="12561"/>
                    <a:pt x="17170" y="13012"/>
                  </a:cubicBezTo>
                  <a:cubicBezTo>
                    <a:pt x="17083" y="13261"/>
                    <a:pt x="16981" y="13503"/>
                    <a:pt x="16868" y="13738"/>
                  </a:cubicBezTo>
                  <a:cubicBezTo>
                    <a:pt x="16658" y="14169"/>
                    <a:pt x="16694" y="14677"/>
                    <a:pt x="16959" y="15075"/>
                  </a:cubicBezTo>
                  <a:lnTo>
                    <a:pt x="18131" y="16833"/>
                  </a:lnTo>
                  <a:lnTo>
                    <a:pt x="16832" y="18132"/>
                  </a:lnTo>
                  <a:lnTo>
                    <a:pt x="15075" y="16960"/>
                  </a:lnTo>
                  <a:cubicBezTo>
                    <a:pt x="14850" y="16810"/>
                    <a:pt x="14589" y="16733"/>
                    <a:pt x="14326" y="16733"/>
                  </a:cubicBezTo>
                  <a:cubicBezTo>
                    <a:pt x="14126" y="16733"/>
                    <a:pt x="13924" y="16778"/>
                    <a:pt x="13738" y="16868"/>
                  </a:cubicBezTo>
                  <a:cubicBezTo>
                    <a:pt x="13504" y="16981"/>
                    <a:pt x="13262" y="17083"/>
                    <a:pt x="13012" y="17170"/>
                  </a:cubicBezTo>
                  <a:cubicBezTo>
                    <a:pt x="12561" y="17327"/>
                    <a:pt x="12226" y="17712"/>
                    <a:pt x="12133" y="18180"/>
                  </a:cubicBezTo>
                  <a:lnTo>
                    <a:pt x="11717" y="20249"/>
                  </a:lnTo>
                  <a:lnTo>
                    <a:pt x="9881" y="20249"/>
                  </a:lnTo>
                  <a:lnTo>
                    <a:pt x="9467" y="18180"/>
                  </a:lnTo>
                  <a:cubicBezTo>
                    <a:pt x="9373" y="17712"/>
                    <a:pt x="9039" y="17327"/>
                    <a:pt x="8588" y="17170"/>
                  </a:cubicBezTo>
                  <a:cubicBezTo>
                    <a:pt x="8339" y="17083"/>
                    <a:pt x="8096" y="16983"/>
                    <a:pt x="7861" y="16869"/>
                  </a:cubicBezTo>
                  <a:cubicBezTo>
                    <a:pt x="7675" y="16778"/>
                    <a:pt x="7474" y="16733"/>
                    <a:pt x="7273" y="16733"/>
                  </a:cubicBezTo>
                  <a:cubicBezTo>
                    <a:pt x="7011" y="16733"/>
                    <a:pt x="6750" y="16810"/>
                    <a:pt x="6525" y="16960"/>
                  </a:cubicBezTo>
                  <a:lnTo>
                    <a:pt x="4767" y="18132"/>
                  </a:lnTo>
                  <a:lnTo>
                    <a:pt x="3468" y="16833"/>
                  </a:lnTo>
                  <a:lnTo>
                    <a:pt x="4639" y="15075"/>
                  </a:lnTo>
                  <a:cubicBezTo>
                    <a:pt x="4904" y="14677"/>
                    <a:pt x="4939" y="14169"/>
                    <a:pt x="4732" y="13738"/>
                  </a:cubicBezTo>
                  <a:cubicBezTo>
                    <a:pt x="4618" y="13504"/>
                    <a:pt x="4516" y="13263"/>
                    <a:pt x="4429" y="13013"/>
                  </a:cubicBezTo>
                  <a:cubicBezTo>
                    <a:pt x="4273" y="12561"/>
                    <a:pt x="3888" y="12227"/>
                    <a:pt x="3419" y="12133"/>
                  </a:cubicBezTo>
                  <a:lnTo>
                    <a:pt x="1350" y="11718"/>
                  </a:lnTo>
                  <a:lnTo>
                    <a:pt x="1349" y="9882"/>
                  </a:lnTo>
                  <a:lnTo>
                    <a:pt x="3419" y="9468"/>
                  </a:lnTo>
                  <a:cubicBezTo>
                    <a:pt x="3888" y="9374"/>
                    <a:pt x="4273" y="9039"/>
                    <a:pt x="4429" y="8588"/>
                  </a:cubicBezTo>
                  <a:cubicBezTo>
                    <a:pt x="4516" y="8338"/>
                    <a:pt x="4617" y="8096"/>
                    <a:pt x="4731" y="7862"/>
                  </a:cubicBezTo>
                  <a:cubicBezTo>
                    <a:pt x="4940" y="7431"/>
                    <a:pt x="4905" y="6923"/>
                    <a:pt x="4639" y="6524"/>
                  </a:cubicBezTo>
                  <a:lnTo>
                    <a:pt x="3468" y="4767"/>
                  </a:lnTo>
                  <a:lnTo>
                    <a:pt x="4767" y="3468"/>
                  </a:lnTo>
                  <a:lnTo>
                    <a:pt x="6525" y="4639"/>
                  </a:lnTo>
                  <a:cubicBezTo>
                    <a:pt x="6750" y="4790"/>
                    <a:pt x="7011" y="4866"/>
                    <a:pt x="7273" y="4866"/>
                  </a:cubicBezTo>
                  <a:cubicBezTo>
                    <a:pt x="7474" y="4866"/>
                    <a:pt x="7674" y="4822"/>
                    <a:pt x="7861" y="4732"/>
                  </a:cubicBezTo>
                  <a:cubicBezTo>
                    <a:pt x="8095" y="4619"/>
                    <a:pt x="8337" y="4517"/>
                    <a:pt x="8586" y="4430"/>
                  </a:cubicBezTo>
                  <a:cubicBezTo>
                    <a:pt x="9039" y="4272"/>
                    <a:pt x="9373" y="3888"/>
                    <a:pt x="9467" y="3420"/>
                  </a:cubicBezTo>
                  <a:lnTo>
                    <a:pt x="9881" y="1350"/>
                  </a:lnTo>
                  <a:lnTo>
                    <a:pt x="11717" y="1350"/>
                  </a:lnTo>
                  <a:lnTo>
                    <a:pt x="12131" y="3420"/>
                  </a:lnTo>
                  <a:cubicBezTo>
                    <a:pt x="12225" y="3888"/>
                    <a:pt x="12560" y="4272"/>
                    <a:pt x="13012" y="4430"/>
                  </a:cubicBezTo>
                  <a:cubicBezTo>
                    <a:pt x="13261" y="4517"/>
                    <a:pt x="13502" y="4617"/>
                    <a:pt x="13737" y="4731"/>
                  </a:cubicBezTo>
                  <a:cubicBezTo>
                    <a:pt x="13924" y="4822"/>
                    <a:pt x="14125" y="4866"/>
                    <a:pt x="14326" y="4866"/>
                  </a:cubicBezTo>
                  <a:cubicBezTo>
                    <a:pt x="14589" y="4866"/>
                    <a:pt x="14850" y="4790"/>
                    <a:pt x="15075" y="4639"/>
                  </a:cubicBezTo>
                  <a:lnTo>
                    <a:pt x="16832" y="3468"/>
                  </a:lnTo>
                  <a:lnTo>
                    <a:pt x="18131" y="4767"/>
                  </a:lnTo>
                  <a:lnTo>
                    <a:pt x="16959" y="6524"/>
                  </a:lnTo>
                  <a:cubicBezTo>
                    <a:pt x="16694" y="6923"/>
                    <a:pt x="16660" y="7431"/>
                    <a:pt x="16867" y="7861"/>
                  </a:cubicBezTo>
                  <a:cubicBezTo>
                    <a:pt x="16980" y="8096"/>
                    <a:pt x="17083" y="8337"/>
                    <a:pt x="17170" y="8587"/>
                  </a:cubicBezTo>
                  <a:cubicBezTo>
                    <a:pt x="17327" y="9039"/>
                    <a:pt x="17710" y="9373"/>
                    <a:pt x="18180" y="9467"/>
                  </a:cubicBezTo>
                  <a:lnTo>
                    <a:pt x="20248" y="9882"/>
                  </a:lnTo>
                  <a:lnTo>
                    <a:pt x="20250" y="11718"/>
                  </a:lnTo>
                  <a:cubicBezTo>
                    <a:pt x="20250" y="11718"/>
                    <a:pt x="18180" y="12132"/>
                    <a:pt x="18180" y="12132"/>
                  </a:cubicBezTo>
                  <a:close/>
                  <a:moveTo>
                    <a:pt x="20513" y="8558"/>
                  </a:moveTo>
                  <a:lnTo>
                    <a:pt x="18445" y="8143"/>
                  </a:lnTo>
                  <a:cubicBezTo>
                    <a:pt x="18341" y="7844"/>
                    <a:pt x="18218" y="7554"/>
                    <a:pt x="18082" y="7273"/>
                  </a:cubicBezTo>
                  <a:lnTo>
                    <a:pt x="19254" y="5516"/>
                  </a:lnTo>
                  <a:cubicBezTo>
                    <a:pt x="19611" y="4980"/>
                    <a:pt x="19540" y="4268"/>
                    <a:pt x="19085" y="3813"/>
                  </a:cubicBezTo>
                  <a:lnTo>
                    <a:pt x="17787" y="2514"/>
                  </a:lnTo>
                  <a:cubicBezTo>
                    <a:pt x="17526" y="2253"/>
                    <a:pt x="17181" y="2118"/>
                    <a:pt x="16831" y="2118"/>
                  </a:cubicBezTo>
                  <a:cubicBezTo>
                    <a:pt x="16573" y="2118"/>
                    <a:pt x="16312" y="2193"/>
                    <a:pt x="16084" y="2345"/>
                  </a:cubicBezTo>
                  <a:lnTo>
                    <a:pt x="14326" y="3516"/>
                  </a:lnTo>
                  <a:cubicBezTo>
                    <a:pt x="14044" y="3380"/>
                    <a:pt x="13754" y="3258"/>
                    <a:pt x="13455" y="3155"/>
                  </a:cubicBezTo>
                  <a:lnTo>
                    <a:pt x="13041" y="1085"/>
                  </a:lnTo>
                  <a:cubicBezTo>
                    <a:pt x="12916" y="454"/>
                    <a:pt x="12361" y="0"/>
                    <a:pt x="11717" y="0"/>
                  </a:cubicBezTo>
                  <a:lnTo>
                    <a:pt x="9881" y="0"/>
                  </a:lnTo>
                  <a:cubicBezTo>
                    <a:pt x="9238" y="0"/>
                    <a:pt x="8684" y="454"/>
                    <a:pt x="8557" y="1085"/>
                  </a:cubicBezTo>
                  <a:lnTo>
                    <a:pt x="8143" y="3155"/>
                  </a:lnTo>
                  <a:cubicBezTo>
                    <a:pt x="7843" y="3258"/>
                    <a:pt x="7554" y="3381"/>
                    <a:pt x="7273" y="3516"/>
                  </a:cubicBezTo>
                  <a:lnTo>
                    <a:pt x="5516" y="2345"/>
                  </a:lnTo>
                  <a:cubicBezTo>
                    <a:pt x="5287" y="2193"/>
                    <a:pt x="5026" y="2118"/>
                    <a:pt x="4767" y="2118"/>
                  </a:cubicBezTo>
                  <a:cubicBezTo>
                    <a:pt x="4419" y="2118"/>
                    <a:pt x="4073" y="2253"/>
                    <a:pt x="3812" y="2514"/>
                  </a:cubicBezTo>
                  <a:lnTo>
                    <a:pt x="2514" y="3813"/>
                  </a:lnTo>
                  <a:cubicBezTo>
                    <a:pt x="2059" y="4268"/>
                    <a:pt x="1988" y="4980"/>
                    <a:pt x="2345" y="5516"/>
                  </a:cubicBezTo>
                  <a:lnTo>
                    <a:pt x="3516" y="7273"/>
                  </a:lnTo>
                  <a:cubicBezTo>
                    <a:pt x="3380" y="7555"/>
                    <a:pt x="3258" y="7844"/>
                    <a:pt x="3154" y="8144"/>
                  </a:cubicBezTo>
                  <a:lnTo>
                    <a:pt x="1085" y="8558"/>
                  </a:lnTo>
                  <a:cubicBezTo>
                    <a:pt x="454" y="8684"/>
                    <a:pt x="0" y="9238"/>
                    <a:pt x="0" y="9882"/>
                  </a:cubicBezTo>
                  <a:lnTo>
                    <a:pt x="0" y="11718"/>
                  </a:lnTo>
                  <a:cubicBezTo>
                    <a:pt x="0" y="12361"/>
                    <a:pt x="454" y="12916"/>
                    <a:pt x="1085" y="13042"/>
                  </a:cubicBezTo>
                  <a:lnTo>
                    <a:pt x="3154" y="13456"/>
                  </a:lnTo>
                  <a:cubicBezTo>
                    <a:pt x="3258" y="13755"/>
                    <a:pt x="3380" y="14046"/>
                    <a:pt x="3516" y="14326"/>
                  </a:cubicBezTo>
                  <a:lnTo>
                    <a:pt x="2345" y="16083"/>
                  </a:lnTo>
                  <a:cubicBezTo>
                    <a:pt x="1988" y="16619"/>
                    <a:pt x="2059" y="17332"/>
                    <a:pt x="2514" y="17787"/>
                  </a:cubicBezTo>
                  <a:lnTo>
                    <a:pt x="3812" y="19086"/>
                  </a:lnTo>
                  <a:cubicBezTo>
                    <a:pt x="4073" y="19346"/>
                    <a:pt x="4419" y="19482"/>
                    <a:pt x="4767" y="19482"/>
                  </a:cubicBezTo>
                  <a:cubicBezTo>
                    <a:pt x="5026" y="19482"/>
                    <a:pt x="5287" y="19406"/>
                    <a:pt x="5516" y="19254"/>
                  </a:cubicBezTo>
                  <a:lnTo>
                    <a:pt x="7273" y="18083"/>
                  </a:lnTo>
                  <a:cubicBezTo>
                    <a:pt x="7554" y="18220"/>
                    <a:pt x="7843" y="18341"/>
                    <a:pt x="8143" y="18445"/>
                  </a:cubicBezTo>
                  <a:lnTo>
                    <a:pt x="8557" y="20514"/>
                  </a:lnTo>
                  <a:cubicBezTo>
                    <a:pt x="8684" y="21146"/>
                    <a:pt x="9238" y="21599"/>
                    <a:pt x="9881" y="21599"/>
                  </a:cubicBezTo>
                  <a:lnTo>
                    <a:pt x="11717" y="21599"/>
                  </a:lnTo>
                  <a:cubicBezTo>
                    <a:pt x="12361" y="21599"/>
                    <a:pt x="12916" y="21146"/>
                    <a:pt x="13041" y="20514"/>
                  </a:cubicBezTo>
                  <a:lnTo>
                    <a:pt x="13456" y="18445"/>
                  </a:lnTo>
                  <a:cubicBezTo>
                    <a:pt x="13755" y="18341"/>
                    <a:pt x="14046" y="18219"/>
                    <a:pt x="14326" y="18083"/>
                  </a:cubicBezTo>
                  <a:lnTo>
                    <a:pt x="16084" y="19254"/>
                  </a:lnTo>
                  <a:cubicBezTo>
                    <a:pt x="16312" y="19406"/>
                    <a:pt x="16573" y="19482"/>
                    <a:pt x="16831" y="19482"/>
                  </a:cubicBezTo>
                  <a:cubicBezTo>
                    <a:pt x="17181" y="19482"/>
                    <a:pt x="17526" y="19346"/>
                    <a:pt x="17787" y="19086"/>
                  </a:cubicBezTo>
                  <a:lnTo>
                    <a:pt x="19085" y="17787"/>
                  </a:lnTo>
                  <a:cubicBezTo>
                    <a:pt x="19540" y="17332"/>
                    <a:pt x="19611" y="16619"/>
                    <a:pt x="19254" y="16083"/>
                  </a:cubicBezTo>
                  <a:lnTo>
                    <a:pt x="18082" y="14326"/>
                  </a:lnTo>
                  <a:cubicBezTo>
                    <a:pt x="18219" y="14045"/>
                    <a:pt x="18341" y="13755"/>
                    <a:pt x="18445" y="13456"/>
                  </a:cubicBezTo>
                  <a:lnTo>
                    <a:pt x="20513" y="13042"/>
                  </a:lnTo>
                  <a:cubicBezTo>
                    <a:pt x="21145" y="12916"/>
                    <a:pt x="21599" y="12361"/>
                    <a:pt x="21599" y="11718"/>
                  </a:cubicBezTo>
                  <a:lnTo>
                    <a:pt x="21599" y="9882"/>
                  </a:lnTo>
                  <a:cubicBezTo>
                    <a:pt x="21599" y="9238"/>
                    <a:pt x="21145" y="8684"/>
                    <a:pt x="20513" y="8558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52" name="AutoShape 124">
              <a:extLst>
                <a:ext uri="{FF2B5EF4-FFF2-40B4-BE49-F238E27FC236}">
                  <a16:creationId xmlns:a16="http://schemas.microsoft.com/office/drawing/2014/main" id="{AF90B115-E682-4784-BEC8-8514CBB9E874}"/>
                </a:ext>
              </a:extLst>
            </p:cNvPr>
            <p:cNvSpPr>
              <a:spLocks/>
            </p:cNvSpPr>
            <p:nvPr/>
          </p:nvSpPr>
          <p:spPr bwMode="auto">
            <a:xfrm>
              <a:off x="4558623" y="3180084"/>
              <a:ext cx="203200" cy="20320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0250"/>
                  </a:moveTo>
                  <a:cubicBezTo>
                    <a:pt x="5580" y="20250"/>
                    <a:pt x="1350" y="16017"/>
                    <a:pt x="1350" y="10800"/>
                  </a:cubicBezTo>
                  <a:cubicBezTo>
                    <a:pt x="1350" y="5582"/>
                    <a:pt x="5580" y="1349"/>
                    <a:pt x="10800" y="1349"/>
                  </a:cubicBezTo>
                  <a:cubicBezTo>
                    <a:pt x="16016" y="1349"/>
                    <a:pt x="20250" y="5582"/>
                    <a:pt x="20250" y="10800"/>
                  </a:cubicBezTo>
                  <a:cubicBezTo>
                    <a:pt x="20250" y="16017"/>
                    <a:pt x="16016" y="20250"/>
                    <a:pt x="10800" y="20250"/>
                  </a:cubicBezTo>
                  <a:moveTo>
                    <a:pt x="10800" y="0"/>
                  </a:moveTo>
                  <a:cubicBezTo>
                    <a:pt x="4836" y="0"/>
                    <a:pt x="0" y="4836"/>
                    <a:pt x="0" y="10800"/>
                  </a:cubicBezTo>
                  <a:cubicBezTo>
                    <a:pt x="0" y="16763"/>
                    <a:pt x="4836" y="21600"/>
                    <a:pt x="10800" y="21600"/>
                  </a:cubicBezTo>
                  <a:cubicBezTo>
                    <a:pt x="16763" y="21600"/>
                    <a:pt x="21599" y="16763"/>
                    <a:pt x="21599" y="10800"/>
                  </a:cubicBezTo>
                  <a:cubicBezTo>
                    <a:pt x="21599" y="4836"/>
                    <a:pt x="16763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53" name="AutoShape 125">
              <a:extLst>
                <a:ext uri="{FF2B5EF4-FFF2-40B4-BE49-F238E27FC236}">
                  <a16:creationId xmlns:a16="http://schemas.microsoft.com/office/drawing/2014/main" id="{04DC78A4-C2D1-4048-9FC0-F119562F7585}"/>
                </a:ext>
              </a:extLst>
            </p:cNvPr>
            <p:cNvSpPr>
              <a:spLocks/>
            </p:cNvSpPr>
            <p:nvPr/>
          </p:nvSpPr>
          <p:spPr bwMode="auto">
            <a:xfrm>
              <a:off x="4601485" y="3223740"/>
              <a:ext cx="116682" cy="11668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18900"/>
                  </a:moveTo>
                  <a:cubicBezTo>
                    <a:pt x="6328" y="18900"/>
                    <a:pt x="2699" y="15271"/>
                    <a:pt x="2699" y="10800"/>
                  </a:cubicBezTo>
                  <a:cubicBezTo>
                    <a:pt x="2699" y="6329"/>
                    <a:pt x="6328" y="2700"/>
                    <a:pt x="10800" y="2700"/>
                  </a:cubicBezTo>
                  <a:cubicBezTo>
                    <a:pt x="15271" y="2700"/>
                    <a:pt x="18899" y="6329"/>
                    <a:pt x="18899" y="10800"/>
                  </a:cubicBezTo>
                  <a:cubicBezTo>
                    <a:pt x="18899" y="15271"/>
                    <a:pt x="15271" y="18900"/>
                    <a:pt x="10800" y="18900"/>
                  </a:cubicBezTo>
                  <a:moveTo>
                    <a:pt x="10800" y="0"/>
                  </a:moveTo>
                  <a:cubicBezTo>
                    <a:pt x="4830" y="0"/>
                    <a:pt x="0" y="4833"/>
                    <a:pt x="0" y="10800"/>
                  </a:cubicBezTo>
                  <a:cubicBezTo>
                    <a:pt x="0" y="16766"/>
                    <a:pt x="4830" y="21599"/>
                    <a:pt x="10800" y="21599"/>
                  </a:cubicBezTo>
                  <a:cubicBezTo>
                    <a:pt x="16764" y="21599"/>
                    <a:pt x="21600" y="16766"/>
                    <a:pt x="21600" y="10800"/>
                  </a:cubicBezTo>
                  <a:cubicBezTo>
                    <a:pt x="21600" y="4833"/>
                    <a:pt x="16764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</p:grpSp>
      <p:sp>
        <p:nvSpPr>
          <p:cNvPr id="54" name="AutoShape 139">
            <a:extLst>
              <a:ext uri="{FF2B5EF4-FFF2-40B4-BE49-F238E27FC236}">
                <a16:creationId xmlns:a16="http://schemas.microsoft.com/office/drawing/2014/main" id="{609A4140-4112-401D-A54E-67312E82ECFD}"/>
              </a:ext>
            </a:extLst>
          </p:cNvPr>
          <p:cNvSpPr>
            <a:spLocks/>
          </p:cNvSpPr>
          <p:nvPr/>
        </p:nvSpPr>
        <p:spPr bwMode="auto">
          <a:xfrm>
            <a:off x="6154817" y="3221239"/>
            <a:ext cx="428714" cy="415522"/>
          </a:xfrm>
          <a:custGeom>
            <a:avLst/>
            <a:gdLst>
              <a:gd name="T0" fmla="+- 0 10800 104"/>
              <a:gd name="T1" fmla="*/ T0 w 21392"/>
              <a:gd name="T2" fmla="*/ 10800 h 21600"/>
              <a:gd name="T3" fmla="+- 0 10800 104"/>
              <a:gd name="T4" fmla="*/ T3 w 21392"/>
              <a:gd name="T5" fmla="*/ 10800 h 21600"/>
              <a:gd name="T6" fmla="+- 0 10800 104"/>
              <a:gd name="T7" fmla="*/ T6 w 21392"/>
              <a:gd name="T8" fmla="*/ 10800 h 21600"/>
              <a:gd name="T9" fmla="+- 0 10800 104"/>
              <a:gd name="T10" fmla="*/ T9 w 21392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392" h="21600">
                <a:moveTo>
                  <a:pt x="15768" y="12794"/>
                </a:moveTo>
                <a:cubicBezTo>
                  <a:pt x="15426" y="13150"/>
                  <a:pt x="15271" y="13651"/>
                  <a:pt x="15350" y="14142"/>
                </a:cubicBezTo>
                <a:lnTo>
                  <a:pt x="16296" y="20031"/>
                </a:lnTo>
                <a:lnTo>
                  <a:pt x="11443" y="17309"/>
                </a:lnTo>
                <a:cubicBezTo>
                  <a:pt x="11210" y="17178"/>
                  <a:pt x="10953" y="17112"/>
                  <a:pt x="10696" y="17112"/>
                </a:cubicBezTo>
                <a:cubicBezTo>
                  <a:pt x="10439" y="17112"/>
                  <a:pt x="10182" y="17178"/>
                  <a:pt x="9949" y="17309"/>
                </a:cubicBezTo>
                <a:lnTo>
                  <a:pt x="5095" y="20031"/>
                </a:lnTo>
                <a:lnTo>
                  <a:pt x="6042" y="14142"/>
                </a:lnTo>
                <a:cubicBezTo>
                  <a:pt x="6121" y="13651"/>
                  <a:pt x="5966" y="13150"/>
                  <a:pt x="5624" y="12794"/>
                </a:cubicBezTo>
                <a:lnTo>
                  <a:pt x="1545" y="8550"/>
                </a:lnTo>
                <a:lnTo>
                  <a:pt x="7111" y="7685"/>
                </a:lnTo>
                <a:cubicBezTo>
                  <a:pt x="7619" y="7607"/>
                  <a:pt x="8057" y="7275"/>
                  <a:pt x="8276" y="6802"/>
                </a:cubicBezTo>
                <a:lnTo>
                  <a:pt x="10696" y="1568"/>
                </a:lnTo>
                <a:lnTo>
                  <a:pt x="13116" y="6802"/>
                </a:lnTo>
                <a:cubicBezTo>
                  <a:pt x="13334" y="7275"/>
                  <a:pt x="13772" y="7607"/>
                  <a:pt x="14280" y="7685"/>
                </a:cubicBezTo>
                <a:lnTo>
                  <a:pt x="19847" y="8550"/>
                </a:lnTo>
                <a:cubicBezTo>
                  <a:pt x="19847" y="8550"/>
                  <a:pt x="15768" y="12794"/>
                  <a:pt x="15768" y="12794"/>
                </a:cubicBezTo>
                <a:close/>
                <a:moveTo>
                  <a:pt x="21312" y="8051"/>
                </a:moveTo>
                <a:cubicBezTo>
                  <a:pt x="21127" y="7495"/>
                  <a:pt x="20652" y="7088"/>
                  <a:pt x="20080" y="6999"/>
                </a:cubicBezTo>
                <a:lnTo>
                  <a:pt x="14514" y="6136"/>
                </a:lnTo>
                <a:lnTo>
                  <a:pt x="12094" y="901"/>
                </a:lnTo>
                <a:cubicBezTo>
                  <a:pt x="11840" y="351"/>
                  <a:pt x="11295" y="0"/>
                  <a:pt x="10696" y="0"/>
                </a:cubicBezTo>
                <a:cubicBezTo>
                  <a:pt x="10097" y="0"/>
                  <a:pt x="9552" y="351"/>
                  <a:pt x="9297" y="901"/>
                </a:cubicBezTo>
                <a:lnTo>
                  <a:pt x="6878" y="6136"/>
                </a:lnTo>
                <a:lnTo>
                  <a:pt x="1311" y="6999"/>
                </a:lnTo>
                <a:cubicBezTo>
                  <a:pt x="739" y="7088"/>
                  <a:pt x="264" y="7495"/>
                  <a:pt x="80" y="8051"/>
                </a:cubicBezTo>
                <a:cubicBezTo>
                  <a:pt x="-104" y="8609"/>
                  <a:pt x="35" y="9224"/>
                  <a:pt x="439" y="9644"/>
                </a:cubicBezTo>
                <a:lnTo>
                  <a:pt x="4518" y="13889"/>
                </a:lnTo>
                <a:lnTo>
                  <a:pt x="3572" y="19777"/>
                </a:lnTo>
                <a:cubicBezTo>
                  <a:pt x="3476" y="20370"/>
                  <a:pt x="3722" y="20966"/>
                  <a:pt x="4206" y="21313"/>
                </a:cubicBezTo>
                <a:cubicBezTo>
                  <a:pt x="4471" y="21503"/>
                  <a:pt x="4783" y="21600"/>
                  <a:pt x="5095" y="21600"/>
                </a:cubicBezTo>
                <a:cubicBezTo>
                  <a:pt x="5352" y="21600"/>
                  <a:pt x="5609" y="21534"/>
                  <a:pt x="5843" y="21404"/>
                </a:cubicBezTo>
                <a:lnTo>
                  <a:pt x="10696" y="18681"/>
                </a:lnTo>
                <a:lnTo>
                  <a:pt x="15549" y="21404"/>
                </a:lnTo>
                <a:cubicBezTo>
                  <a:pt x="15782" y="21534"/>
                  <a:pt x="16040" y="21600"/>
                  <a:pt x="16296" y="21600"/>
                </a:cubicBezTo>
                <a:cubicBezTo>
                  <a:pt x="16608" y="21600"/>
                  <a:pt x="16920" y="21503"/>
                  <a:pt x="17186" y="21313"/>
                </a:cubicBezTo>
                <a:cubicBezTo>
                  <a:pt x="17669" y="20966"/>
                  <a:pt x="17915" y="20370"/>
                  <a:pt x="17820" y="19777"/>
                </a:cubicBezTo>
                <a:lnTo>
                  <a:pt x="16873" y="13889"/>
                </a:lnTo>
                <a:lnTo>
                  <a:pt x="20953" y="9644"/>
                </a:lnTo>
                <a:cubicBezTo>
                  <a:pt x="21357" y="9224"/>
                  <a:pt x="21496" y="8609"/>
                  <a:pt x="21312" y="8051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19050" tIns="19050" rIns="19050" bIns="19050" anchor="ctr"/>
          <a:lstStyle/>
          <a:p>
            <a:pPr algn="ctr" defTabSz="228600" fontAlgn="base" hangingPunct="0">
              <a:spcBef>
                <a:spcPct val="0"/>
              </a:spcBef>
              <a:spcAft>
                <a:spcPct val="0"/>
              </a:spcAft>
            </a:pPr>
            <a:endParaRPr lang="en-US" sz="1500" dirty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83848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75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7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50"/>
                            </p:stCondLst>
                            <p:childTnLst>
                              <p:par>
                                <p:cTn id="4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250"/>
                            </p:stCondLst>
                            <p:childTnLst>
                              <p:par>
                                <p:cTn id="6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47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1500"/>
                            </p:stCondLst>
                            <p:childTnLst>
                              <p:par>
                                <p:cTn id="8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1750"/>
                            </p:stCondLst>
                            <p:childTnLst>
                              <p:par>
                                <p:cTn id="9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9" grpId="0" animBg="1"/>
      <p:bldP spid="19" grpId="0" animBg="1"/>
      <p:bldP spid="20" grpId="0" animBg="1"/>
      <p:bldP spid="24" grpId="0" animBg="1"/>
      <p:bldP spid="25" grpId="0" animBg="1"/>
      <p:bldP spid="40" grpId="0" animBg="1"/>
      <p:bldP spid="5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6C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9B91A28B-87F4-4FA0-87F8-B9FA95BE6104}"/>
              </a:ext>
            </a:extLst>
          </p:cNvPr>
          <p:cNvSpPr/>
          <p:nvPr/>
        </p:nvSpPr>
        <p:spPr>
          <a:xfrm>
            <a:off x="-231842" y="3199193"/>
            <a:ext cx="459614" cy="459614"/>
          </a:xfrm>
          <a:prstGeom prst="ellipse">
            <a:avLst/>
          </a:prstGeom>
          <a:solidFill>
            <a:srgbClr val="326CF4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516076A-A52C-49B0-8C1B-C2DD5F56CE5F}"/>
              </a:ext>
            </a:extLst>
          </p:cNvPr>
          <p:cNvCxnSpPr/>
          <p:nvPr/>
        </p:nvCxnSpPr>
        <p:spPr>
          <a:xfrm>
            <a:off x="220154" y="3429000"/>
            <a:ext cx="1097280" cy="0"/>
          </a:xfrm>
          <a:prstGeom prst="line">
            <a:avLst/>
          </a:prstGeom>
          <a:solidFill>
            <a:srgbClr val="326CF4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C66ACBFD-98EE-46E8-95D7-E98954850D0B}"/>
              </a:ext>
            </a:extLst>
          </p:cNvPr>
          <p:cNvSpPr/>
          <p:nvPr/>
        </p:nvSpPr>
        <p:spPr>
          <a:xfrm>
            <a:off x="1300974" y="2943371"/>
            <a:ext cx="914392" cy="914392"/>
          </a:xfrm>
          <a:prstGeom prst="ellipse">
            <a:avLst/>
          </a:prstGeom>
          <a:solidFill>
            <a:srgbClr val="3B7CFA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98775B9-E6AF-4388-B9AF-06FD9F54F942}"/>
              </a:ext>
            </a:extLst>
          </p:cNvPr>
          <p:cNvSpPr/>
          <p:nvPr/>
        </p:nvSpPr>
        <p:spPr>
          <a:xfrm>
            <a:off x="1318654" y="3891452"/>
            <a:ext cx="694260" cy="694260"/>
          </a:xfrm>
          <a:prstGeom prst="ellipse">
            <a:avLst/>
          </a:prstGeom>
          <a:solidFill>
            <a:srgbClr val="326CF4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E71DD20-C687-4C2F-82A4-97DFBC0B1C18}"/>
              </a:ext>
            </a:extLst>
          </p:cNvPr>
          <p:cNvCxnSpPr/>
          <p:nvPr/>
        </p:nvCxnSpPr>
        <p:spPr>
          <a:xfrm>
            <a:off x="2241349" y="3429000"/>
            <a:ext cx="1097280" cy="0"/>
          </a:xfrm>
          <a:prstGeom prst="line">
            <a:avLst/>
          </a:prstGeom>
          <a:solidFill>
            <a:srgbClr val="326CF4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2B8A579-0E15-4D10-BD33-B1F539A6FAE8}"/>
              </a:ext>
            </a:extLst>
          </p:cNvPr>
          <p:cNvCxnSpPr/>
          <p:nvPr/>
        </p:nvCxnSpPr>
        <p:spPr>
          <a:xfrm>
            <a:off x="4267239" y="3429000"/>
            <a:ext cx="1097280" cy="0"/>
          </a:xfrm>
          <a:prstGeom prst="line">
            <a:avLst/>
          </a:prstGeom>
          <a:solidFill>
            <a:srgbClr val="326CF4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3197945A-3C3E-4CC5-BE8F-8E05EE29F5C7}"/>
              </a:ext>
            </a:extLst>
          </p:cNvPr>
          <p:cNvSpPr/>
          <p:nvPr/>
        </p:nvSpPr>
        <p:spPr>
          <a:xfrm>
            <a:off x="5369213" y="2971804"/>
            <a:ext cx="914392" cy="914392"/>
          </a:xfrm>
          <a:prstGeom prst="ellipse">
            <a:avLst/>
          </a:prstGeom>
          <a:solidFill>
            <a:srgbClr val="3B7CFA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C4CE155-F7D1-4092-871D-321285DD6439}"/>
              </a:ext>
            </a:extLst>
          </p:cNvPr>
          <p:cNvSpPr/>
          <p:nvPr/>
        </p:nvSpPr>
        <p:spPr>
          <a:xfrm>
            <a:off x="5479279" y="3081870"/>
            <a:ext cx="694260" cy="694260"/>
          </a:xfrm>
          <a:prstGeom prst="ellipse">
            <a:avLst/>
          </a:prstGeom>
          <a:solidFill>
            <a:srgbClr val="326CF4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2190E25-B513-490F-A3B7-04C3C77AF7FE}"/>
              </a:ext>
            </a:extLst>
          </p:cNvPr>
          <p:cNvSpPr/>
          <p:nvPr/>
        </p:nvSpPr>
        <p:spPr>
          <a:xfrm>
            <a:off x="3348084" y="2971804"/>
            <a:ext cx="914392" cy="914392"/>
          </a:xfrm>
          <a:prstGeom prst="ellipse">
            <a:avLst/>
          </a:prstGeom>
          <a:solidFill>
            <a:srgbClr val="3B7CFA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2B5FA41-880F-4468-AC5D-99B358A3082E}"/>
              </a:ext>
            </a:extLst>
          </p:cNvPr>
          <p:cNvSpPr/>
          <p:nvPr/>
        </p:nvSpPr>
        <p:spPr>
          <a:xfrm>
            <a:off x="3458150" y="3081870"/>
            <a:ext cx="694260" cy="694260"/>
          </a:xfrm>
          <a:prstGeom prst="ellipse">
            <a:avLst/>
          </a:prstGeom>
          <a:solidFill>
            <a:srgbClr val="326CF4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35A1697-C87F-4AA1-894D-9D4E8D6F1588}"/>
              </a:ext>
            </a:extLst>
          </p:cNvPr>
          <p:cNvCxnSpPr/>
          <p:nvPr/>
        </p:nvCxnSpPr>
        <p:spPr>
          <a:xfrm>
            <a:off x="6283605" y="3429000"/>
            <a:ext cx="1097280" cy="0"/>
          </a:xfrm>
          <a:prstGeom prst="line">
            <a:avLst/>
          </a:prstGeom>
          <a:solidFill>
            <a:srgbClr val="326CF4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112FAFF2-04BF-4408-B381-D50D70BE4FDB}"/>
              </a:ext>
            </a:extLst>
          </p:cNvPr>
          <p:cNvSpPr/>
          <p:nvPr/>
        </p:nvSpPr>
        <p:spPr>
          <a:xfrm>
            <a:off x="7386346" y="3199193"/>
            <a:ext cx="459614" cy="459614"/>
          </a:xfrm>
          <a:prstGeom prst="ellipse">
            <a:avLst/>
          </a:prstGeom>
          <a:solidFill>
            <a:srgbClr val="326CF4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541A416-B992-4244-8796-BCFD02880F7C}"/>
              </a:ext>
            </a:extLst>
          </p:cNvPr>
          <p:cNvSpPr/>
          <p:nvPr/>
        </p:nvSpPr>
        <p:spPr>
          <a:xfrm>
            <a:off x="7626349" y="0"/>
            <a:ext cx="4565651" cy="6858000"/>
          </a:xfrm>
          <a:prstGeom prst="rect">
            <a:avLst/>
          </a:prstGeom>
          <a:solidFill>
            <a:srgbClr val="3E8E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A6C3FF6-F963-4241-A1CC-9DB95D450544}"/>
              </a:ext>
            </a:extLst>
          </p:cNvPr>
          <p:cNvSpPr txBox="1"/>
          <p:nvPr/>
        </p:nvSpPr>
        <p:spPr>
          <a:xfrm>
            <a:off x="8489071" y="1809548"/>
            <a:ext cx="33890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b="1" dirty="0">
                <a:solidFill>
                  <a:schemeClr val="bg1"/>
                </a:solidFill>
                <a:latin typeface="Tw Cen MT" panose="020B0602020104020603" pitchFamily="34" charset="0"/>
              </a:rPr>
              <a:t>Agile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40F786-DD7F-4EBA-AA9E-23A545F0C603}"/>
              </a:ext>
            </a:extLst>
          </p:cNvPr>
          <p:cNvSpPr txBox="1"/>
          <p:nvPr/>
        </p:nvSpPr>
        <p:spPr>
          <a:xfrm>
            <a:off x="8183646" y="2722392"/>
            <a:ext cx="37882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solidFill>
                  <a:schemeClr val="bg1"/>
                </a:solidFill>
                <a:latin typeface="Tw Cen MT" panose="020B0602020104020603" pitchFamily="34" charset="0"/>
              </a:rPr>
              <a:t>Programmers creates prototypes to understand client’s requirements</a:t>
            </a:r>
          </a:p>
          <a:p>
            <a:pPr algn="r"/>
            <a:endParaRPr lang="en-US" sz="2000" dirty="0">
              <a:solidFill>
                <a:schemeClr val="bg1"/>
              </a:solidFill>
              <a:latin typeface="Tw Cen MT" panose="020B0602020104020603" pitchFamily="34" charset="0"/>
            </a:endParaRPr>
          </a:p>
          <a:p>
            <a:pPr algn="r"/>
            <a:r>
              <a:rPr lang="en-US" sz="2000" dirty="0">
                <a:solidFill>
                  <a:schemeClr val="bg1"/>
                </a:solidFill>
                <a:latin typeface="Tw Cen MT" panose="020B0602020104020603" pitchFamily="34" charset="0"/>
              </a:rPr>
              <a:t>The entire process is break down into small actions called sprints which is submitted every 2 weeks.</a:t>
            </a:r>
          </a:p>
          <a:p>
            <a:pPr algn="r"/>
            <a:endParaRPr lang="en-US" sz="2000" dirty="0">
              <a:solidFill>
                <a:schemeClr val="bg1"/>
              </a:solidFill>
              <a:latin typeface="Tw Cen MT" panose="020B0602020104020603" pitchFamily="34" charset="0"/>
            </a:endParaRPr>
          </a:p>
          <a:p>
            <a:pPr algn="r"/>
            <a:r>
              <a:rPr lang="en-US" sz="2000" dirty="0">
                <a:solidFill>
                  <a:schemeClr val="bg1"/>
                </a:solidFill>
                <a:latin typeface="Tw Cen MT" panose="020B0602020104020603" pitchFamily="34" charset="0"/>
              </a:rPr>
              <a:t>Fails when developers and operation team works in silos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96DABB0-9DEA-4216-8153-BEF87126A0BF}"/>
              </a:ext>
            </a:extLst>
          </p:cNvPr>
          <p:cNvGrpSpPr/>
          <p:nvPr/>
        </p:nvGrpSpPr>
        <p:grpSpPr>
          <a:xfrm>
            <a:off x="-57702" y="1192762"/>
            <a:ext cx="3681202" cy="1297685"/>
            <a:chOff x="581924" y="4824676"/>
            <a:chExt cx="3681202" cy="1297685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D83B94E-81C4-4C9F-8C9E-365BD046C844}"/>
                </a:ext>
              </a:extLst>
            </p:cNvPr>
            <p:cNvSpPr txBox="1"/>
            <p:nvPr/>
          </p:nvSpPr>
          <p:spPr>
            <a:xfrm>
              <a:off x="581924" y="4824676"/>
              <a:ext cx="368120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chemeClr val="bg1"/>
                  </a:solidFill>
                  <a:latin typeface="Tw Cen MT" panose="020B0602020104020603" pitchFamily="34" charset="0"/>
                </a:rPr>
                <a:t>Flexibility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E14776E-954F-48B3-9331-141DC3236C0C}"/>
                </a:ext>
              </a:extLst>
            </p:cNvPr>
            <p:cNvSpPr txBox="1"/>
            <p:nvPr/>
          </p:nvSpPr>
          <p:spPr>
            <a:xfrm>
              <a:off x="1103192" y="5291364"/>
              <a:ext cx="263866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  <a:latin typeface="Tw Cen MT" panose="020B0602020104020603" pitchFamily="34" charset="0"/>
                </a:rPr>
                <a:t>Enables teams to respond quickly to customer feedback and market changes.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FBC5605-1634-4F14-B567-B8A2B2E7C0DC}"/>
              </a:ext>
            </a:extLst>
          </p:cNvPr>
          <p:cNvGrpSpPr/>
          <p:nvPr/>
        </p:nvGrpSpPr>
        <p:grpSpPr>
          <a:xfrm>
            <a:off x="3985808" y="1192762"/>
            <a:ext cx="3681202" cy="1790127"/>
            <a:chOff x="581924" y="4824676"/>
            <a:chExt cx="3681202" cy="1790127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B9F77B4-F55A-46D1-935E-DE4A85A0F312}"/>
                </a:ext>
              </a:extLst>
            </p:cNvPr>
            <p:cNvSpPr txBox="1"/>
            <p:nvPr/>
          </p:nvSpPr>
          <p:spPr>
            <a:xfrm>
              <a:off x="581924" y="4824676"/>
              <a:ext cx="368120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chemeClr val="bg1"/>
                  </a:solidFill>
                  <a:latin typeface="Tw Cen MT" panose="020B0602020104020603" pitchFamily="34" charset="0"/>
                </a:rPr>
                <a:t>Dynamic Projects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1F7D6C7-95DD-4A0F-B34C-C93F2AD3DCB8}"/>
                </a:ext>
              </a:extLst>
            </p:cNvPr>
            <p:cNvSpPr txBox="1"/>
            <p:nvPr/>
          </p:nvSpPr>
          <p:spPr>
            <a:xfrm>
              <a:off x="982727" y="5291364"/>
              <a:ext cx="2873809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  <a:latin typeface="Tw Cen MT" panose="020B0602020104020603" pitchFamily="34" charset="0"/>
                </a:rPr>
                <a:t>Commonly used in software development projects where innovation, responsiveness, and customer satisfaction are priorities.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5E0883F-80DE-4056-9674-5D69C2F373E7}"/>
              </a:ext>
            </a:extLst>
          </p:cNvPr>
          <p:cNvGrpSpPr/>
          <p:nvPr/>
        </p:nvGrpSpPr>
        <p:grpSpPr>
          <a:xfrm>
            <a:off x="1969067" y="3969520"/>
            <a:ext cx="3681202" cy="1808697"/>
            <a:chOff x="581924" y="4824676"/>
            <a:chExt cx="3681202" cy="1808697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13164BD-034F-4DB9-9D70-F31A02C769EA}"/>
                </a:ext>
              </a:extLst>
            </p:cNvPr>
            <p:cNvSpPr txBox="1"/>
            <p:nvPr/>
          </p:nvSpPr>
          <p:spPr>
            <a:xfrm>
              <a:off x="581924" y="4824676"/>
              <a:ext cx="368120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chemeClr val="bg1"/>
                  </a:solidFill>
                  <a:latin typeface="Tw Cen MT" panose="020B0602020104020603" pitchFamily="34" charset="0"/>
                </a:rPr>
                <a:t>Communication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B6C9092-9609-4FA4-BF6D-906FCAD1CC13}"/>
                </a:ext>
              </a:extLst>
            </p:cNvPr>
            <p:cNvSpPr txBox="1"/>
            <p:nvPr/>
          </p:nvSpPr>
          <p:spPr>
            <a:xfrm>
              <a:off x="865774" y="5309934"/>
              <a:ext cx="3104044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  <a:latin typeface="Tw Cen MT" panose="020B0602020104020603" pitchFamily="34" charset="0"/>
                </a:rPr>
                <a:t> Iterative development cycles for rapid and adaptable delivery of software solutions through collaborative teamwork and continuous improvement.</a:t>
              </a:r>
            </a:p>
          </p:txBody>
        </p:sp>
      </p:grpSp>
      <p:sp>
        <p:nvSpPr>
          <p:cNvPr id="45" name="AutoShape 46">
            <a:extLst>
              <a:ext uri="{FF2B5EF4-FFF2-40B4-BE49-F238E27FC236}">
                <a16:creationId xmlns:a16="http://schemas.microsoft.com/office/drawing/2014/main" id="{2F756A90-75E4-4472-B3DA-2875DF8AF0D6}"/>
              </a:ext>
            </a:extLst>
          </p:cNvPr>
          <p:cNvSpPr>
            <a:spLocks/>
          </p:cNvSpPr>
          <p:nvPr/>
        </p:nvSpPr>
        <p:spPr bwMode="auto">
          <a:xfrm>
            <a:off x="3563709" y="3214643"/>
            <a:ext cx="428714" cy="428714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6874" y="17549"/>
                </a:moveTo>
                <a:cubicBezTo>
                  <a:pt x="15513" y="17549"/>
                  <a:pt x="14343" y="15612"/>
                  <a:pt x="13809" y="12825"/>
                </a:cubicBezTo>
                <a:lnTo>
                  <a:pt x="15524" y="12825"/>
                </a:lnTo>
                <a:cubicBezTo>
                  <a:pt x="17038" y="12825"/>
                  <a:pt x="18224" y="11343"/>
                  <a:pt x="18224" y="9450"/>
                </a:cubicBezTo>
                <a:cubicBezTo>
                  <a:pt x="18224" y="7558"/>
                  <a:pt x="17038" y="6075"/>
                  <a:pt x="15524" y="6075"/>
                </a:cubicBezTo>
                <a:lnTo>
                  <a:pt x="13809" y="6075"/>
                </a:lnTo>
                <a:cubicBezTo>
                  <a:pt x="14343" y="3289"/>
                  <a:pt x="15513" y="1350"/>
                  <a:pt x="16874" y="1350"/>
                </a:cubicBezTo>
                <a:cubicBezTo>
                  <a:pt x="18739" y="1350"/>
                  <a:pt x="20249" y="4976"/>
                  <a:pt x="20249" y="9450"/>
                </a:cubicBezTo>
                <a:cubicBezTo>
                  <a:pt x="20249" y="13923"/>
                  <a:pt x="18739" y="17549"/>
                  <a:pt x="16874" y="17549"/>
                </a:cubicBezTo>
                <a:moveTo>
                  <a:pt x="8926" y="11482"/>
                </a:moveTo>
                <a:lnTo>
                  <a:pt x="8774" y="11482"/>
                </a:lnTo>
                <a:lnTo>
                  <a:pt x="8774" y="11475"/>
                </a:lnTo>
                <a:cubicBezTo>
                  <a:pt x="8028" y="11475"/>
                  <a:pt x="7424" y="10569"/>
                  <a:pt x="7424" y="9450"/>
                </a:cubicBezTo>
                <a:cubicBezTo>
                  <a:pt x="7424" y="8332"/>
                  <a:pt x="8028" y="7425"/>
                  <a:pt x="8774" y="7425"/>
                </a:cubicBezTo>
                <a:lnTo>
                  <a:pt x="8926" y="7425"/>
                </a:lnTo>
                <a:cubicBezTo>
                  <a:pt x="10200" y="7425"/>
                  <a:pt x="11391" y="6924"/>
                  <a:pt x="12441" y="6063"/>
                </a:cubicBezTo>
                <a:cubicBezTo>
                  <a:pt x="12248" y="7149"/>
                  <a:pt x="12149" y="8300"/>
                  <a:pt x="12149" y="9450"/>
                </a:cubicBezTo>
                <a:cubicBezTo>
                  <a:pt x="12149" y="10603"/>
                  <a:pt x="12248" y="11758"/>
                  <a:pt x="12442" y="12846"/>
                </a:cubicBezTo>
                <a:cubicBezTo>
                  <a:pt x="11393" y="11983"/>
                  <a:pt x="10200" y="11482"/>
                  <a:pt x="8926" y="11482"/>
                </a:cubicBezTo>
                <a:moveTo>
                  <a:pt x="8096" y="20249"/>
                </a:moveTo>
                <a:lnTo>
                  <a:pt x="5396" y="20249"/>
                </a:lnTo>
                <a:lnTo>
                  <a:pt x="5396" y="14175"/>
                </a:lnTo>
                <a:cubicBezTo>
                  <a:pt x="5396" y="13683"/>
                  <a:pt x="5264" y="13223"/>
                  <a:pt x="5033" y="12825"/>
                </a:cubicBezTo>
                <a:lnTo>
                  <a:pt x="5505" y="12825"/>
                </a:lnTo>
                <a:lnTo>
                  <a:pt x="5505" y="12832"/>
                </a:lnTo>
                <a:lnTo>
                  <a:pt x="7535" y="12832"/>
                </a:lnTo>
                <a:cubicBezTo>
                  <a:pt x="7463" y="13042"/>
                  <a:pt x="7421" y="13265"/>
                  <a:pt x="7421" y="13500"/>
                </a:cubicBezTo>
                <a:lnTo>
                  <a:pt x="7421" y="18225"/>
                </a:lnTo>
                <a:cubicBezTo>
                  <a:pt x="7421" y="18874"/>
                  <a:pt x="7784" y="19307"/>
                  <a:pt x="8001" y="19565"/>
                </a:cubicBezTo>
                <a:cubicBezTo>
                  <a:pt x="8031" y="19601"/>
                  <a:pt x="8065" y="19638"/>
                  <a:pt x="8096" y="19677"/>
                </a:cubicBezTo>
                <a:cubicBezTo>
                  <a:pt x="8096" y="19677"/>
                  <a:pt x="8096" y="20249"/>
                  <a:pt x="8096" y="20249"/>
                </a:cubicBezTo>
                <a:close/>
                <a:moveTo>
                  <a:pt x="1349" y="9450"/>
                </a:moveTo>
                <a:cubicBezTo>
                  <a:pt x="1349" y="8332"/>
                  <a:pt x="1953" y="7425"/>
                  <a:pt x="2699" y="7425"/>
                </a:cubicBezTo>
                <a:lnTo>
                  <a:pt x="7434" y="7425"/>
                </a:lnTo>
                <a:cubicBezTo>
                  <a:pt x="7014" y="7916"/>
                  <a:pt x="6749" y="8631"/>
                  <a:pt x="6749" y="9450"/>
                </a:cubicBezTo>
                <a:cubicBezTo>
                  <a:pt x="6749" y="10270"/>
                  <a:pt x="7014" y="10984"/>
                  <a:pt x="7434" y="11475"/>
                </a:cubicBezTo>
                <a:lnTo>
                  <a:pt x="2699" y="11475"/>
                </a:lnTo>
                <a:cubicBezTo>
                  <a:pt x="1953" y="11475"/>
                  <a:pt x="1349" y="10569"/>
                  <a:pt x="1349" y="9450"/>
                </a:cubicBezTo>
                <a:moveTo>
                  <a:pt x="13499" y="9450"/>
                </a:moveTo>
                <a:cubicBezTo>
                  <a:pt x="13499" y="8749"/>
                  <a:pt x="13540" y="8073"/>
                  <a:pt x="13610" y="7425"/>
                </a:cubicBezTo>
                <a:lnTo>
                  <a:pt x="15524" y="7425"/>
                </a:lnTo>
                <a:cubicBezTo>
                  <a:pt x="16269" y="7425"/>
                  <a:pt x="16874" y="8332"/>
                  <a:pt x="16874" y="9450"/>
                </a:cubicBezTo>
                <a:cubicBezTo>
                  <a:pt x="16874" y="10569"/>
                  <a:pt x="16269" y="11475"/>
                  <a:pt x="15524" y="11475"/>
                </a:cubicBezTo>
                <a:lnTo>
                  <a:pt x="13610" y="11475"/>
                </a:lnTo>
                <a:cubicBezTo>
                  <a:pt x="13540" y="10826"/>
                  <a:pt x="13499" y="10151"/>
                  <a:pt x="13499" y="9450"/>
                </a:cubicBezTo>
                <a:moveTo>
                  <a:pt x="16874" y="0"/>
                </a:moveTo>
                <a:cubicBezTo>
                  <a:pt x="15489" y="0"/>
                  <a:pt x="14400" y="951"/>
                  <a:pt x="13618" y="2420"/>
                </a:cubicBezTo>
                <a:lnTo>
                  <a:pt x="13604" y="2412"/>
                </a:lnTo>
                <a:cubicBezTo>
                  <a:pt x="12469" y="4635"/>
                  <a:pt x="10778" y="6075"/>
                  <a:pt x="8926" y="6075"/>
                </a:cubicBezTo>
                <a:lnTo>
                  <a:pt x="8479" y="6075"/>
                </a:lnTo>
                <a:lnTo>
                  <a:pt x="5505" y="6075"/>
                </a:lnTo>
                <a:lnTo>
                  <a:pt x="2699" y="6075"/>
                </a:lnTo>
                <a:cubicBezTo>
                  <a:pt x="1185" y="6075"/>
                  <a:pt x="0" y="7558"/>
                  <a:pt x="0" y="9450"/>
                </a:cubicBezTo>
                <a:cubicBezTo>
                  <a:pt x="0" y="11343"/>
                  <a:pt x="1185" y="12825"/>
                  <a:pt x="2699" y="12825"/>
                </a:cubicBezTo>
                <a:cubicBezTo>
                  <a:pt x="3443" y="12827"/>
                  <a:pt x="4046" y="13430"/>
                  <a:pt x="4046" y="14175"/>
                </a:cubicBezTo>
                <a:lnTo>
                  <a:pt x="4046" y="20249"/>
                </a:lnTo>
                <a:cubicBezTo>
                  <a:pt x="4046" y="20996"/>
                  <a:pt x="4651" y="21599"/>
                  <a:pt x="5396" y="21599"/>
                </a:cubicBezTo>
                <a:lnTo>
                  <a:pt x="8096" y="21599"/>
                </a:lnTo>
                <a:cubicBezTo>
                  <a:pt x="8842" y="21599"/>
                  <a:pt x="9446" y="20996"/>
                  <a:pt x="9446" y="20249"/>
                </a:cubicBezTo>
                <a:lnTo>
                  <a:pt x="9446" y="19575"/>
                </a:lnTo>
                <a:cubicBezTo>
                  <a:pt x="9446" y="18900"/>
                  <a:pt x="8771" y="18598"/>
                  <a:pt x="8771" y="18225"/>
                </a:cubicBezTo>
                <a:lnTo>
                  <a:pt x="8771" y="13500"/>
                </a:lnTo>
                <a:cubicBezTo>
                  <a:pt x="8771" y="13484"/>
                  <a:pt x="8781" y="13473"/>
                  <a:pt x="8782" y="13458"/>
                </a:cubicBezTo>
                <a:cubicBezTo>
                  <a:pt x="8789" y="13361"/>
                  <a:pt x="8815" y="13271"/>
                  <a:pt x="8859" y="13191"/>
                </a:cubicBezTo>
                <a:cubicBezTo>
                  <a:pt x="8871" y="13169"/>
                  <a:pt x="8884" y="13151"/>
                  <a:pt x="8898" y="13132"/>
                </a:cubicBezTo>
                <a:cubicBezTo>
                  <a:pt x="8952" y="13051"/>
                  <a:pt x="9020" y="12985"/>
                  <a:pt x="9103" y="12934"/>
                </a:cubicBezTo>
                <a:cubicBezTo>
                  <a:pt x="9107" y="12931"/>
                  <a:pt x="9108" y="12927"/>
                  <a:pt x="9112" y="12925"/>
                </a:cubicBezTo>
                <a:cubicBezTo>
                  <a:pt x="9115" y="12925"/>
                  <a:pt x="9117" y="12922"/>
                  <a:pt x="9120" y="12922"/>
                </a:cubicBezTo>
                <a:cubicBezTo>
                  <a:pt x="9174" y="12892"/>
                  <a:pt x="9238" y="12885"/>
                  <a:pt x="9299" y="12868"/>
                </a:cubicBezTo>
                <a:cubicBezTo>
                  <a:pt x="11003" y="13049"/>
                  <a:pt x="12545" y="14424"/>
                  <a:pt x="13604" y="16495"/>
                </a:cubicBezTo>
                <a:lnTo>
                  <a:pt x="13621" y="16487"/>
                </a:lnTo>
                <a:cubicBezTo>
                  <a:pt x="14404" y="17950"/>
                  <a:pt x="15490" y="18900"/>
                  <a:pt x="16874" y="18900"/>
                </a:cubicBezTo>
                <a:cubicBezTo>
                  <a:pt x="19977" y="18900"/>
                  <a:pt x="21600" y="14145"/>
                  <a:pt x="21600" y="9450"/>
                </a:cubicBezTo>
                <a:cubicBezTo>
                  <a:pt x="21600" y="4754"/>
                  <a:pt x="19977" y="0"/>
                  <a:pt x="16874" y="0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19050" tIns="19050" rIns="19050" bIns="19050" anchor="ctr"/>
          <a:lstStyle/>
          <a:p>
            <a:pPr algn="ctr" defTabSz="228600" fontAlgn="base" hangingPunct="0">
              <a:spcBef>
                <a:spcPct val="0"/>
              </a:spcBef>
              <a:spcAft>
                <a:spcPct val="0"/>
              </a:spcAft>
            </a:pPr>
            <a:endParaRPr lang="en-US" sz="1500" dirty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sym typeface="Gill Sans" charset="0"/>
            </a:endParaRP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318F2E09-112C-4066-AC42-392CEDC72E88}"/>
              </a:ext>
            </a:extLst>
          </p:cNvPr>
          <p:cNvGrpSpPr/>
          <p:nvPr/>
        </p:nvGrpSpPr>
        <p:grpSpPr>
          <a:xfrm>
            <a:off x="1571144" y="3190876"/>
            <a:ext cx="361084" cy="412568"/>
            <a:chOff x="9162373" y="3045147"/>
            <a:chExt cx="406400" cy="464344"/>
          </a:xfrm>
          <a:solidFill>
            <a:schemeClr val="bg1"/>
          </a:solidFill>
        </p:grpSpPr>
        <p:sp>
          <p:nvSpPr>
            <p:cNvPr id="47" name="AutoShape 48">
              <a:extLst>
                <a:ext uri="{FF2B5EF4-FFF2-40B4-BE49-F238E27FC236}">
                  <a16:creationId xmlns:a16="http://schemas.microsoft.com/office/drawing/2014/main" id="{EC98B738-34D7-458E-95FE-117CC854C5C5}"/>
                </a:ext>
              </a:extLst>
            </p:cNvPr>
            <p:cNvSpPr>
              <a:spLocks/>
            </p:cNvSpPr>
            <p:nvPr/>
          </p:nvSpPr>
          <p:spPr bwMode="auto">
            <a:xfrm>
              <a:off x="9162373" y="3045147"/>
              <a:ext cx="406400" cy="46434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7425"/>
                  </a:moveTo>
                  <a:cubicBezTo>
                    <a:pt x="5687" y="7425"/>
                    <a:pt x="1542" y="6064"/>
                    <a:pt x="1542" y="4387"/>
                  </a:cubicBezTo>
                  <a:cubicBezTo>
                    <a:pt x="1542" y="2709"/>
                    <a:pt x="5687" y="1350"/>
                    <a:pt x="10800" y="1350"/>
                  </a:cubicBezTo>
                  <a:cubicBezTo>
                    <a:pt x="15912" y="1350"/>
                    <a:pt x="20057" y="2709"/>
                    <a:pt x="20057" y="4387"/>
                  </a:cubicBezTo>
                  <a:cubicBezTo>
                    <a:pt x="20057" y="6064"/>
                    <a:pt x="15912" y="7425"/>
                    <a:pt x="10800" y="7425"/>
                  </a:cubicBezTo>
                  <a:moveTo>
                    <a:pt x="20057" y="9112"/>
                  </a:moveTo>
                  <a:lnTo>
                    <a:pt x="20054" y="9112"/>
                  </a:lnTo>
                  <a:cubicBezTo>
                    <a:pt x="20054" y="9119"/>
                    <a:pt x="20057" y="9127"/>
                    <a:pt x="20057" y="9133"/>
                  </a:cubicBezTo>
                  <a:cubicBezTo>
                    <a:pt x="20057" y="10800"/>
                    <a:pt x="15912" y="12150"/>
                    <a:pt x="10800" y="12150"/>
                  </a:cubicBezTo>
                  <a:cubicBezTo>
                    <a:pt x="5687" y="12150"/>
                    <a:pt x="1542" y="10800"/>
                    <a:pt x="1542" y="9133"/>
                  </a:cubicBezTo>
                  <a:cubicBezTo>
                    <a:pt x="1542" y="9127"/>
                    <a:pt x="1545" y="9119"/>
                    <a:pt x="1545" y="9112"/>
                  </a:cubicBezTo>
                  <a:lnTo>
                    <a:pt x="1542" y="9112"/>
                  </a:lnTo>
                  <a:lnTo>
                    <a:pt x="1542" y="6793"/>
                  </a:lnTo>
                  <a:cubicBezTo>
                    <a:pt x="3564" y="8140"/>
                    <a:pt x="7271" y="8774"/>
                    <a:pt x="10800" y="8774"/>
                  </a:cubicBezTo>
                  <a:cubicBezTo>
                    <a:pt x="14328" y="8774"/>
                    <a:pt x="18035" y="8140"/>
                    <a:pt x="20057" y="6793"/>
                  </a:cubicBezTo>
                  <a:cubicBezTo>
                    <a:pt x="20057" y="6793"/>
                    <a:pt x="20057" y="9112"/>
                    <a:pt x="20057" y="9112"/>
                  </a:cubicBezTo>
                  <a:close/>
                  <a:moveTo>
                    <a:pt x="20057" y="13162"/>
                  </a:moveTo>
                  <a:lnTo>
                    <a:pt x="20054" y="13162"/>
                  </a:lnTo>
                  <a:cubicBezTo>
                    <a:pt x="20054" y="13169"/>
                    <a:pt x="20057" y="13177"/>
                    <a:pt x="20057" y="13183"/>
                  </a:cubicBezTo>
                  <a:cubicBezTo>
                    <a:pt x="20057" y="14850"/>
                    <a:pt x="15912" y="16200"/>
                    <a:pt x="10800" y="16200"/>
                  </a:cubicBezTo>
                  <a:cubicBezTo>
                    <a:pt x="5687" y="16200"/>
                    <a:pt x="1542" y="14850"/>
                    <a:pt x="1542" y="13183"/>
                  </a:cubicBezTo>
                  <a:cubicBezTo>
                    <a:pt x="1542" y="13177"/>
                    <a:pt x="1545" y="13169"/>
                    <a:pt x="1545" y="13162"/>
                  </a:cubicBezTo>
                  <a:lnTo>
                    <a:pt x="1542" y="13162"/>
                  </a:lnTo>
                  <a:lnTo>
                    <a:pt x="1542" y="10640"/>
                  </a:lnTo>
                  <a:cubicBezTo>
                    <a:pt x="3136" y="12077"/>
                    <a:pt x="6982" y="12825"/>
                    <a:pt x="10800" y="12825"/>
                  </a:cubicBezTo>
                  <a:cubicBezTo>
                    <a:pt x="14617" y="12825"/>
                    <a:pt x="18463" y="12077"/>
                    <a:pt x="20057" y="10640"/>
                  </a:cubicBezTo>
                  <a:cubicBezTo>
                    <a:pt x="20057" y="10640"/>
                    <a:pt x="20057" y="13162"/>
                    <a:pt x="20057" y="13162"/>
                  </a:cubicBezTo>
                  <a:close/>
                  <a:moveTo>
                    <a:pt x="20057" y="17212"/>
                  </a:moveTo>
                  <a:cubicBezTo>
                    <a:pt x="20057" y="18889"/>
                    <a:pt x="15912" y="20249"/>
                    <a:pt x="10800" y="20249"/>
                  </a:cubicBezTo>
                  <a:cubicBezTo>
                    <a:pt x="5687" y="20249"/>
                    <a:pt x="1542" y="18889"/>
                    <a:pt x="1542" y="17212"/>
                  </a:cubicBezTo>
                  <a:lnTo>
                    <a:pt x="1542" y="14690"/>
                  </a:lnTo>
                  <a:cubicBezTo>
                    <a:pt x="3136" y="16127"/>
                    <a:pt x="6982" y="16875"/>
                    <a:pt x="10800" y="16875"/>
                  </a:cubicBezTo>
                  <a:cubicBezTo>
                    <a:pt x="14617" y="16875"/>
                    <a:pt x="18463" y="16127"/>
                    <a:pt x="20057" y="14690"/>
                  </a:cubicBezTo>
                  <a:cubicBezTo>
                    <a:pt x="20057" y="14690"/>
                    <a:pt x="20057" y="17212"/>
                    <a:pt x="20057" y="17212"/>
                  </a:cubicBezTo>
                  <a:close/>
                  <a:moveTo>
                    <a:pt x="10800" y="0"/>
                  </a:moveTo>
                  <a:cubicBezTo>
                    <a:pt x="5598" y="0"/>
                    <a:pt x="0" y="1372"/>
                    <a:pt x="0" y="4387"/>
                  </a:cubicBezTo>
                  <a:lnTo>
                    <a:pt x="0" y="17212"/>
                  </a:lnTo>
                  <a:cubicBezTo>
                    <a:pt x="0" y="20226"/>
                    <a:pt x="5598" y="21599"/>
                    <a:pt x="10800" y="21599"/>
                  </a:cubicBezTo>
                  <a:cubicBezTo>
                    <a:pt x="16001" y="21599"/>
                    <a:pt x="21599" y="20226"/>
                    <a:pt x="21599" y="17212"/>
                  </a:cubicBezTo>
                  <a:lnTo>
                    <a:pt x="21599" y="4387"/>
                  </a:lnTo>
                  <a:cubicBezTo>
                    <a:pt x="21599" y="1372"/>
                    <a:pt x="16001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48" name="AutoShape 49">
              <a:extLst>
                <a:ext uri="{FF2B5EF4-FFF2-40B4-BE49-F238E27FC236}">
                  <a16:creationId xmlns:a16="http://schemas.microsoft.com/office/drawing/2014/main" id="{EF3DE012-D47D-41A7-9269-46A64EDBE1AB}"/>
                </a:ext>
              </a:extLst>
            </p:cNvPr>
            <p:cNvSpPr>
              <a:spLocks/>
            </p:cNvSpPr>
            <p:nvPr/>
          </p:nvSpPr>
          <p:spPr bwMode="auto">
            <a:xfrm>
              <a:off x="9481460" y="3407890"/>
              <a:ext cx="29369" cy="2857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1599"/>
                  </a:moveTo>
                  <a:cubicBezTo>
                    <a:pt x="16769" y="21599"/>
                    <a:pt x="21600" y="16769"/>
                    <a:pt x="21600" y="10800"/>
                  </a:cubicBezTo>
                  <a:cubicBezTo>
                    <a:pt x="21600" y="4830"/>
                    <a:pt x="16769" y="0"/>
                    <a:pt x="10800" y="0"/>
                  </a:cubicBezTo>
                  <a:cubicBezTo>
                    <a:pt x="4830" y="0"/>
                    <a:pt x="0" y="4830"/>
                    <a:pt x="0" y="10800"/>
                  </a:cubicBezTo>
                  <a:cubicBezTo>
                    <a:pt x="0" y="16769"/>
                    <a:pt x="4830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49" name="AutoShape 50">
              <a:extLst>
                <a:ext uri="{FF2B5EF4-FFF2-40B4-BE49-F238E27FC236}">
                  <a16:creationId xmlns:a16="http://schemas.microsoft.com/office/drawing/2014/main" id="{91267AA6-7E4F-4C2F-95A1-602405B6473A}"/>
                </a:ext>
              </a:extLst>
            </p:cNvPr>
            <p:cNvSpPr>
              <a:spLocks/>
            </p:cNvSpPr>
            <p:nvPr/>
          </p:nvSpPr>
          <p:spPr bwMode="auto">
            <a:xfrm>
              <a:off x="9481460" y="3320578"/>
              <a:ext cx="29369" cy="293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1599"/>
                  </a:moveTo>
                  <a:cubicBezTo>
                    <a:pt x="16769" y="21599"/>
                    <a:pt x="21600" y="16769"/>
                    <a:pt x="21600" y="10800"/>
                  </a:cubicBezTo>
                  <a:cubicBezTo>
                    <a:pt x="21600" y="4830"/>
                    <a:pt x="16769" y="0"/>
                    <a:pt x="10800" y="0"/>
                  </a:cubicBezTo>
                  <a:cubicBezTo>
                    <a:pt x="4830" y="0"/>
                    <a:pt x="0" y="4830"/>
                    <a:pt x="0" y="10800"/>
                  </a:cubicBezTo>
                  <a:cubicBezTo>
                    <a:pt x="0" y="16769"/>
                    <a:pt x="4830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50" name="AutoShape 51">
              <a:extLst>
                <a:ext uri="{FF2B5EF4-FFF2-40B4-BE49-F238E27FC236}">
                  <a16:creationId xmlns:a16="http://schemas.microsoft.com/office/drawing/2014/main" id="{2FC6A5CA-BBEA-4A37-80C9-EE4B857E9DD1}"/>
                </a:ext>
              </a:extLst>
            </p:cNvPr>
            <p:cNvSpPr>
              <a:spLocks/>
            </p:cNvSpPr>
            <p:nvPr/>
          </p:nvSpPr>
          <p:spPr bwMode="auto">
            <a:xfrm>
              <a:off x="9481460" y="3233265"/>
              <a:ext cx="29369" cy="293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1599"/>
                  </a:moveTo>
                  <a:cubicBezTo>
                    <a:pt x="16769" y="21599"/>
                    <a:pt x="21600" y="16769"/>
                    <a:pt x="21600" y="10800"/>
                  </a:cubicBezTo>
                  <a:cubicBezTo>
                    <a:pt x="21600" y="4830"/>
                    <a:pt x="16769" y="0"/>
                    <a:pt x="10800" y="0"/>
                  </a:cubicBezTo>
                  <a:cubicBezTo>
                    <a:pt x="4830" y="0"/>
                    <a:pt x="0" y="4830"/>
                    <a:pt x="0" y="10800"/>
                  </a:cubicBezTo>
                  <a:cubicBezTo>
                    <a:pt x="0" y="16769"/>
                    <a:pt x="4830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C9888BB1-1B01-4CEA-A31A-0F5D9CE119D0}"/>
              </a:ext>
            </a:extLst>
          </p:cNvPr>
          <p:cNvGrpSpPr/>
          <p:nvPr/>
        </p:nvGrpSpPr>
        <p:grpSpPr>
          <a:xfrm>
            <a:off x="5594379" y="3256935"/>
            <a:ext cx="458274" cy="401872"/>
            <a:chOff x="1640798" y="2149003"/>
            <a:chExt cx="464344" cy="407194"/>
          </a:xfrm>
          <a:solidFill>
            <a:schemeClr val="bg1"/>
          </a:solidFill>
        </p:grpSpPr>
        <p:sp>
          <p:nvSpPr>
            <p:cNvPr id="52" name="AutoShape 147">
              <a:extLst>
                <a:ext uri="{FF2B5EF4-FFF2-40B4-BE49-F238E27FC236}">
                  <a16:creationId xmlns:a16="http://schemas.microsoft.com/office/drawing/2014/main" id="{46A4AC8E-0C9B-4362-BB28-112F2E826DB6}"/>
                </a:ext>
              </a:extLst>
            </p:cNvPr>
            <p:cNvSpPr>
              <a:spLocks/>
            </p:cNvSpPr>
            <p:nvPr/>
          </p:nvSpPr>
          <p:spPr bwMode="auto">
            <a:xfrm>
              <a:off x="1640798" y="2149003"/>
              <a:ext cx="464344" cy="407194"/>
            </a:xfrm>
            <a:custGeom>
              <a:avLst/>
              <a:gdLst>
                <a:gd name="T0" fmla="+- 0 10800 597"/>
                <a:gd name="T1" fmla="*/ T0 w 20407"/>
                <a:gd name="T2" fmla="+- 0 11028 672"/>
                <a:gd name="T3" fmla="*/ 11028 h 20712"/>
                <a:gd name="T4" fmla="+- 0 10800 597"/>
                <a:gd name="T5" fmla="*/ T4 w 20407"/>
                <a:gd name="T6" fmla="+- 0 11028 672"/>
                <a:gd name="T7" fmla="*/ 11028 h 20712"/>
                <a:gd name="T8" fmla="+- 0 10800 597"/>
                <a:gd name="T9" fmla="*/ T8 w 20407"/>
                <a:gd name="T10" fmla="+- 0 11028 672"/>
                <a:gd name="T11" fmla="*/ 11028 h 20712"/>
                <a:gd name="T12" fmla="+- 0 10800 597"/>
                <a:gd name="T13" fmla="*/ T12 w 20407"/>
                <a:gd name="T14" fmla="+- 0 11028 672"/>
                <a:gd name="T15" fmla="*/ 11028 h 2071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0407" h="20712">
                  <a:moveTo>
                    <a:pt x="17706" y="10922"/>
                  </a:moveTo>
                  <a:lnTo>
                    <a:pt x="10657" y="19017"/>
                  </a:lnTo>
                  <a:cubicBezTo>
                    <a:pt x="10407" y="19305"/>
                    <a:pt x="9998" y="19305"/>
                    <a:pt x="9748" y="19017"/>
                  </a:cubicBezTo>
                  <a:lnTo>
                    <a:pt x="2699" y="10922"/>
                  </a:lnTo>
                  <a:cubicBezTo>
                    <a:pt x="817" y="8762"/>
                    <a:pt x="817" y="5247"/>
                    <a:pt x="2699" y="3087"/>
                  </a:cubicBezTo>
                  <a:cubicBezTo>
                    <a:pt x="4512" y="1004"/>
                    <a:pt x="7429" y="931"/>
                    <a:pt x="9338" y="2923"/>
                  </a:cubicBezTo>
                  <a:lnTo>
                    <a:pt x="10202" y="3825"/>
                  </a:lnTo>
                  <a:lnTo>
                    <a:pt x="11067" y="2923"/>
                  </a:lnTo>
                  <a:cubicBezTo>
                    <a:pt x="12976" y="931"/>
                    <a:pt x="15893" y="1004"/>
                    <a:pt x="17706" y="3087"/>
                  </a:cubicBezTo>
                  <a:cubicBezTo>
                    <a:pt x="19588" y="5247"/>
                    <a:pt x="19588" y="8762"/>
                    <a:pt x="17706" y="10922"/>
                  </a:cubicBezTo>
                  <a:moveTo>
                    <a:pt x="18616" y="2043"/>
                  </a:moveTo>
                  <a:cubicBezTo>
                    <a:pt x="16301" y="-617"/>
                    <a:pt x="12601" y="-672"/>
                    <a:pt x="10202" y="1830"/>
                  </a:cubicBezTo>
                  <a:cubicBezTo>
                    <a:pt x="7805" y="-672"/>
                    <a:pt x="4104" y="-617"/>
                    <a:pt x="1789" y="2043"/>
                  </a:cubicBezTo>
                  <a:cubicBezTo>
                    <a:pt x="-597" y="4783"/>
                    <a:pt x="-597" y="9226"/>
                    <a:pt x="1789" y="11967"/>
                  </a:cubicBezTo>
                  <a:cubicBezTo>
                    <a:pt x="2470" y="12750"/>
                    <a:pt x="8838" y="20061"/>
                    <a:pt x="8838" y="20061"/>
                  </a:cubicBezTo>
                  <a:cubicBezTo>
                    <a:pt x="9592" y="20928"/>
                    <a:pt x="10812" y="20928"/>
                    <a:pt x="11567" y="20061"/>
                  </a:cubicBezTo>
                  <a:cubicBezTo>
                    <a:pt x="11567" y="20061"/>
                    <a:pt x="18539" y="12056"/>
                    <a:pt x="18616" y="11967"/>
                  </a:cubicBezTo>
                  <a:cubicBezTo>
                    <a:pt x="21003" y="9226"/>
                    <a:pt x="21003" y="4783"/>
                    <a:pt x="18616" y="204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53" name="AutoShape 148">
              <a:extLst>
                <a:ext uri="{FF2B5EF4-FFF2-40B4-BE49-F238E27FC236}">
                  <a16:creationId xmlns:a16="http://schemas.microsoft.com/office/drawing/2014/main" id="{008CECF9-B7EA-4AC0-B281-441F4A15F146}"/>
                </a:ext>
              </a:extLst>
            </p:cNvPr>
            <p:cNvSpPr>
              <a:spLocks/>
            </p:cNvSpPr>
            <p:nvPr/>
          </p:nvSpPr>
          <p:spPr bwMode="auto">
            <a:xfrm>
              <a:off x="1713029" y="2222028"/>
              <a:ext cx="69056" cy="69057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326" y="0"/>
                  </a:moveTo>
                  <a:cubicBezTo>
                    <a:pt x="19317" y="0"/>
                    <a:pt x="19317" y="4"/>
                    <a:pt x="19308" y="4"/>
                  </a:cubicBezTo>
                  <a:cubicBezTo>
                    <a:pt x="8643" y="13"/>
                    <a:pt x="0" y="8659"/>
                    <a:pt x="0" y="19326"/>
                  </a:cubicBezTo>
                  <a:cubicBezTo>
                    <a:pt x="0" y="20580"/>
                    <a:pt x="1019" y="21600"/>
                    <a:pt x="2273" y="21600"/>
                  </a:cubicBezTo>
                  <a:cubicBezTo>
                    <a:pt x="3528" y="21600"/>
                    <a:pt x="4547" y="20580"/>
                    <a:pt x="4547" y="19326"/>
                  </a:cubicBezTo>
                  <a:lnTo>
                    <a:pt x="4547" y="19321"/>
                  </a:lnTo>
                  <a:cubicBezTo>
                    <a:pt x="4547" y="11164"/>
                    <a:pt x="11164" y="4547"/>
                    <a:pt x="19321" y="4547"/>
                  </a:cubicBezTo>
                  <a:lnTo>
                    <a:pt x="19326" y="4547"/>
                  </a:lnTo>
                  <a:cubicBezTo>
                    <a:pt x="20580" y="4547"/>
                    <a:pt x="21599" y="3528"/>
                    <a:pt x="21599" y="2273"/>
                  </a:cubicBezTo>
                  <a:cubicBezTo>
                    <a:pt x="21599" y="1019"/>
                    <a:pt x="20580" y="0"/>
                    <a:pt x="19326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727809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75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7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50"/>
                            </p:stCondLst>
                            <p:childTnLst>
                              <p:par>
                                <p:cTn id="4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250"/>
                            </p:stCondLst>
                            <p:childTnLst>
                              <p:par>
                                <p:cTn id="6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47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1500"/>
                            </p:stCondLst>
                            <p:childTnLst>
                              <p:par>
                                <p:cTn id="8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1750"/>
                            </p:stCondLst>
                            <p:childTnLst>
                              <p:par>
                                <p:cTn id="9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11" grpId="0" animBg="1"/>
      <p:bldP spid="14" grpId="0" animBg="1"/>
      <p:bldP spid="15" grpId="0" animBg="1"/>
      <p:bldP spid="16" grpId="0" animBg="1"/>
      <p:bldP spid="18" grpId="0" animBg="1"/>
      <p:bldP spid="45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w Cen MT">
      <a:majorFont>
        <a:latin typeface="Tw Cen MT" panose="020B0602020104020603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3519</TotalTime>
  <Words>750</Words>
  <Application>Microsoft Office PowerPoint</Application>
  <PresentationFormat>Widescreen</PresentationFormat>
  <Paragraphs>126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Abadi</vt:lpstr>
      <vt:lpstr>Aptos</vt:lpstr>
      <vt:lpstr>Arial</vt:lpstr>
      <vt:lpstr>Gill Sans</vt:lpstr>
      <vt:lpstr>Söhne</vt:lpstr>
      <vt:lpstr>Tw Cen MT</vt:lpstr>
      <vt:lpstr>Office Theme</vt:lpstr>
      <vt:lpstr>Continuous Integration and Continuous Delivery (CI/CD) Pipeline</vt:lpstr>
      <vt:lpstr>PowerPoint Presentation</vt:lpstr>
      <vt:lpstr>INTRODUCTION</vt:lpstr>
      <vt:lpstr>PowerPoint Presentation</vt:lpstr>
      <vt:lpstr>USAGE </vt:lpstr>
      <vt:lpstr>PowerPoint Presentation</vt:lpstr>
      <vt:lpstr>DevOps &amp; CI/CD</vt:lpstr>
      <vt:lpstr>PowerPoint Presentation</vt:lpstr>
      <vt:lpstr>PowerPoint Presentation</vt:lpstr>
      <vt:lpstr>PowerPoint Presentation</vt:lpstr>
      <vt:lpstr>Role of DevOps in CI/CD</vt:lpstr>
      <vt:lpstr>PowerPoint Presentation</vt:lpstr>
      <vt:lpstr>Continuous Integration &amp; Delivery</vt:lpstr>
      <vt:lpstr>PowerPoint Presentation</vt:lpstr>
      <vt:lpstr>PowerPoint Presentation</vt:lpstr>
      <vt:lpstr>PowerPoint Presentation</vt:lpstr>
      <vt:lpstr>PowerPoint Presentation</vt:lpstr>
      <vt:lpstr>Sample CI/CD Pipeline</vt:lpstr>
      <vt:lpstr>PowerPoint Presentation</vt:lpstr>
      <vt:lpstr>PowerPoint Presentation</vt:lpstr>
      <vt:lpstr>Conclusion</vt:lpstr>
      <vt:lpstr>PowerPoint Presentation</vt:lpstr>
      <vt:lpstr>PowerPoint Presentation</vt:lpstr>
      <vt:lpstr>Numerical Stats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Wali Muhammad</dc:creator>
  <cp:keywords>NRG</cp:keywords>
  <cp:lastModifiedBy>Wali Muhammad</cp:lastModifiedBy>
  <cp:revision>70</cp:revision>
  <dcterms:created xsi:type="dcterms:W3CDTF">2020-04-05T14:42:19Z</dcterms:created>
  <dcterms:modified xsi:type="dcterms:W3CDTF">2024-05-03T17:19:20Z</dcterms:modified>
</cp:coreProperties>
</file>